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70" r:id="rId2"/>
    <p:sldId id="257" r:id="rId3"/>
    <p:sldId id="258" r:id="rId4"/>
    <p:sldId id="260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A7B5B-D452-420F-94CA-4D3F7A93471E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D23D1-7944-471D-9F4F-7BACC30A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4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6E34A0C-9948-4099-840F-EF90067F5434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1AF5-99BE-4565-98DF-7FEF830B833B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4F979D-6863-4BF5-B696-59BD8745A9C3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5C3EA32-AE72-496D-988C-26381A57BA14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C9FC2FF-5769-4E9F-985A-D617D5E336EC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7F7-5964-4EFD-A10D-50BB63F58325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989F-766C-4DB9-9DD3-38DD42460687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3F90-E417-4267-BD29-983EC3522262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2EE345A-36E9-4447-B5C5-7682E1FC7E4A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49F1-AA21-4AD8-AF8A-036EE344C0C3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DABF23A-9AED-4240-AD11-7D64E3B8A590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48E2-A496-4094-A68F-B479FDE530D5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BB433-83E3-41E2-AE68-6E320A47B795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4FB5-FD31-47AC-AB47-517D3C050033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55D7-545C-432A-B397-E97B1E984E08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309B-1CA7-4A95-83EF-265FCFA1446E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CCA1-389F-4D43-8445-027BE48687DD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46D0D-A5FD-4ECD-9484-9D799E2027E4}" type="datetime1">
              <a:rPr lang="en-US" smtClean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hade val="98000"/>
                <a:satMod val="150000"/>
                <a:lumMod val="102000"/>
              </a:schemeClr>
            </a:gs>
            <a:gs pos="50000">
              <a:schemeClr val="bg2">
                <a:tint val="98000"/>
                <a:shade val="90000"/>
                <a:satMod val="13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0496C6C-A85F-426B-9ED1-3444166CE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E0055B-2274-4A92-8D1F-48BC6037E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7554" y="707933"/>
            <a:ext cx="5663635" cy="5442133"/>
          </a:xfrm>
        </p:spPr>
        <p:txBody>
          <a:bodyPr anchor="ctr">
            <a:normAutofit/>
          </a:bodyPr>
          <a:lstStyle/>
          <a:p>
            <a:pPr algn="r"/>
            <a:r>
              <a:rPr lang="en-US" sz="6600" b="1" cap="small" dirty="0"/>
              <a:t>The Character of the Person Who Dwells with the Lord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0EF22F-5D3C-4240-8C32-1B20803E5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97108" y="1923563"/>
            <a:ext cx="0" cy="301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D912EF34-0253-41FD-9940-D8FBB7DE7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7545075" y="2187578"/>
            <a:ext cx="6857999" cy="248285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100D710-AA94-49B7-BCBC-8C811558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03028" y="821265"/>
            <a:ext cx="3265713" cy="5222117"/>
          </a:xfrm>
        </p:spPr>
        <p:txBody>
          <a:bodyPr anchor="ctr">
            <a:normAutofit/>
          </a:bodyPr>
          <a:lstStyle/>
          <a:p>
            <a:r>
              <a:rPr lang="en-US" sz="5400" b="1" i="1" dirty="0"/>
              <a:t>Psalm 15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CCD04A-B35A-49E9-913D-7F77E8F7F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5002" y="63147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FBB50B0-5B27-4FD1-844A-4247CAB83842}"/>
              </a:ext>
            </a:extLst>
          </p:cNvPr>
          <p:cNvSpPr txBox="1"/>
          <p:nvPr/>
        </p:nvSpPr>
        <p:spPr>
          <a:xfrm>
            <a:off x="7997926" y="5865916"/>
            <a:ext cx="175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2782783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CB40A-B1C3-4BCF-88B4-360DB8319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25678"/>
            <a:ext cx="8610600" cy="22546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/>
              <a:t>“Ways to know if someone has Integrity”</a:t>
            </a:r>
            <a:br>
              <a:rPr lang="en-US" sz="4800" b="1" dirty="0"/>
            </a:br>
            <a:r>
              <a:rPr lang="en-US" sz="3600" dirty="0"/>
              <a:t>(</a:t>
            </a:r>
            <a:r>
              <a:rPr lang="en-US" sz="3600" cap="none" dirty="0"/>
              <a:t>Sean Kelsey, C.O.O., </a:t>
            </a:r>
            <a:r>
              <a:rPr lang="en-US" sz="3600" i="1" cap="none" dirty="0"/>
              <a:t>The DWI Guys</a:t>
            </a:r>
            <a:r>
              <a:rPr lang="en-US" sz="3600" dirty="0"/>
              <a:t>)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82EF7-7420-4DC0-9F79-95EAEB60F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787805"/>
            <a:ext cx="10591800" cy="407019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Taking responsibility for their actions.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Putting others’ needs above their own.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Offering to help others in need.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Giving others the benefit of the doubt.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Choosing honesty in all things.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E44EBB-A900-4935-9B72-D0921BA8E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5002" y="63147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2D934E-F704-43AF-A06A-025141A5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3798" y="6467824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6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82EF7-7420-4DC0-9F79-95EAEB60F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366" y="2761706"/>
            <a:ext cx="10446834" cy="39809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Showing respect to everyone.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Manifesting humility.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Being able to admit they’re wrong.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Showing regular reliability.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 Conveying true kindness.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AFEE32-80FA-4D6E-882F-BD7326F38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5002" y="63147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22A510C-E40C-460E-978F-E04D91D10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25678"/>
            <a:ext cx="8610600" cy="22546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/>
              <a:t>“Ways to know if someone has Integrity”</a:t>
            </a:r>
            <a:br>
              <a:rPr lang="en-US" sz="4800" b="1" dirty="0"/>
            </a:br>
            <a:r>
              <a:rPr lang="en-US" sz="3600" dirty="0"/>
              <a:t>(</a:t>
            </a:r>
            <a:r>
              <a:rPr lang="en-US" sz="3600" cap="none" dirty="0"/>
              <a:t>Sean Kelsey, C.O.O., </a:t>
            </a:r>
            <a:r>
              <a:rPr lang="en-US" sz="3600" i="1" cap="none" dirty="0"/>
              <a:t>The DWI Guys</a:t>
            </a:r>
            <a:r>
              <a:rPr lang="en-US" sz="3600" dirty="0"/>
              <a:t>)</a:t>
            </a:r>
            <a:endParaRPr lang="en-US" sz="3600" b="1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18BD3FA-3695-456B-B03B-B9AB55C9E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3798" y="6466071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8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5596-8810-44DF-B0DA-26B99D9C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639315"/>
            <a:ext cx="8610600" cy="1665474"/>
          </a:xfrm>
        </p:spPr>
        <p:txBody>
          <a:bodyPr>
            <a:normAutofit/>
          </a:bodyPr>
          <a:lstStyle/>
          <a:p>
            <a:r>
              <a:rPr lang="en-US" sz="6000" b="1" dirty="0"/>
              <a:t>Stated Positively</a:t>
            </a:r>
            <a:br>
              <a:rPr lang="en-US" b="1" dirty="0"/>
            </a:br>
            <a:r>
              <a:rPr lang="en-US" sz="4400" b="1" i="1" dirty="0"/>
              <a:t>P</a:t>
            </a:r>
            <a:r>
              <a:rPr lang="en-US" sz="4400" b="1" i="1" cap="none" dirty="0"/>
              <a:t>salm</a:t>
            </a:r>
            <a:r>
              <a:rPr lang="en-US" sz="4400" b="1" i="1" dirty="0"/>
              <a:t> 15:2,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04346-8BBA-4292-B69C-706976585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04790"/>
            <a:ext cx="11088666" cy="44504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 Walks uprightly </a:t>
            </a:r>
            <a:r>
              <a:rPr lang="en-US" sz="4400" i="1" dirty="0"/>
              <a:t>(2)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i="1" dirty="0"/>
              <a:t> </a:t>
            </a:r>
            <a:r>
              <a:rPr lang="en-US" sz="4400" dirty="0"/>
              <a:t>Works righteousness </a:t>
            </a:r>
            <a:r>
              <a:rPr lang="en-US" sz="4400" i="1" dirty="0"/>
              <a:t>(2)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 Speaks truth in his heart </a:t>
            </a:r>
            <a:r>
              <a:rPr lang="en-US" sz="4400" i="1" dirty="0"/>
              <a:t>(2)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 Despises sin and honors reverence </a:t>
            </a:r>
            <a:r>
              <a:rPr lang="en-US" sz="4400" i="1" dirty="0"/>
              <a:t>(4)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/>
              <a:t> Keeps his word </a:t>
            </a:r>
            <a:r>
              <a:rPr lang="en-US" sz="4400" i="1" dirty="0"/>
              <a:t>(4)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B33A0B-894B-4D35-B8D0-023579160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5002" y="63147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60426-1C9D-41F1-BB73-CEB93E70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3798" y="643162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420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5596-8810-44DF-B0DA-26B99D9C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639315"/>
            <a:ext cx="8610600" cy="1665474"/>
          </a:xfrm>
        </p:spPr>
        <p:txBody>
          <a:bodyPr>
            <a:normAutofit/>
          </a:bodyPr>
          <a:lstStyle/>
          <a:p>
            <a:r>
              <a:rPr lang="en-US" sz="6000" b="1" dirty="0"/>
              <a:t>Stated Negatively</a:t>
            </a:r>
            <a:br>
              <a:rPr lang="en-US" b="1" dirty="0"/>
            </a:br>
            <a:r>
              <a:rPr lang="en-US" sz="4400" b="1" i="1" dirty="0"/>
              <a:t>P</a:t>
            </a:r>
            <a:r>
              <a:rPr lang="en-US" sz="4400" b="1" i="1" cap="none" dirty="0"/>
              <a:t>salm</a:t>
            </a:r>
            <a:r>
              <a:rPr lang="en-US" sz="4400" b="1" i="1" dirty="0"/>
              <a:t> 15:3,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04346-8BBA-4292-B69C-706976585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31" y="2780778"/>
            <a:ext cx="11500274" cy="35339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  <a:tabLst>
                <a:tab pos="400050" algn="l"/>
              </a:tabLst>
            </a:pPr>
            <a:r>
              <a:rPr lang="en-US" sz="4800" dirty="0"/>
              <a:t> </a:t>
            </a:r>
            <a:r>
              <a:rPr lang="en-US" sz="4800" b="1" dirty="0"/>
              <a:t>Does not backbite </a:t>
            </a:r>
            <a:r>
              <a:rPr lang="en-US" sz="4800" i="1" dirty="0"/>
              <a:t>(3); Romans 1:30;  	2 Corinthians 12:19-21; 1 Peter 2:1</a:t>
            </a:r>
          </a:p>
          <a:p>
            <a:pPr>
              <a:lnSpc>
                <a:spcPct val="100000"/>
              </a:lnSpc>
              <a:spcBef>
                <a:spcPts val="2400"/>
              </a:spcBef>
              <a:tabLst>
                <a:tab pos="463550" algn="l"/>
              </a:tabLst>
            </a:pPr>
            <a:r>
              <a:rPr lang="en-US" sz="4800" i="1" dirty="0"/>
              <a:t> </a:t>
            </a:r>
            <a:r>
              <a:rPr lang="en-US" sz="4800" b="1" dirty="0"/>
              <a:t>Does not do evil to neighbor </a:t>
            </a:r>
            <a:r>
              <a:rPr lang="en-US" sz="4800" i="1" dirty="0"/>
              <a:t>(3) 	Proverbs 24:29; Matthew 7:12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B33A0B-894B-4D35-B8D0-023579160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5002" y="63147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60426-1C9D-41F1-BB73-CEB93E70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3798" y="643162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8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5596-8810-44DF-B0DA-26B99D9C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3359"/>
            <a:ext cx="8610600" cy="1891430"/>
          </a:xfrm>
        </p:spPr>
        <p:txBody>
          <a:bodyPr>
            <a:normAutofit/>
          </a:bodyPr>
          <a:lstStyle/>
          <a:p>
            <a:r>
              <a:rPr lang="en-US" sz="6000" b="1" dirty="0"/>
              <a:t>Stated Negatively</a:t>
            </a:r>
            <a:br>
              <a:rPr lang="en-US" b="1" dirty="0"/>
            </a:br>
            <a:r>
              <a:rPr lang="en-US" sz="4400" b="1" i="1" dirty="0"/>
              <a:t>P</a:t>
            </a:r>
            <a:r>
              <a:rPr lang="en-US" sz="4400" b="1" i="1" cap="none" dirty="0"/>
              <a:t>salm</a:t>
            </a:r>
            <a:r>
              <a:rPr lang="en-US" sz="4400" b="1" i="1" dirty="0"/>
              <a:t> 15:3,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04346-8BBA-4292-B69C-706976585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197" y="2204581"/>
            <a:ext cx="11361107" cy="45381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463550" algn="l"/>
              </a:tabLst>
            </a:pPr>
            <a:r>
              <a:rPr lang="en-US" sz="4800" dirty="0"/>
              <a:t> </a:t>
            </a:r>
            <a:r>
              <a:rPr lang="en-US" sz="4200" b="1" dirty="0"/>
              <a:t>Does not spread damaging reports of </a:t>
            </a:r>
            <a:br>
              <a:rPr lang="en-US" sz="4200" b="1" dirty="0"/>
            </a:br>
            <a:r>
              <a:rPr lang="en-US" sz="4200" b="1" dirty="0"/>
              <a:t>	a friend </a:t>
            </a:r>
            <a:r>
              <a:rPr lang="en-US" sz="4200" i="1" dirty="0"/>
              <a:t>(3)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/>
              <a:t> </a:t>
            </a:r>
            <a:r>
              <a:rPr lang="en-US" sz="4000" dirty="0"/>
              <a:t>Gives</a:t>
            </a:r>
            <a:r>
              <a:rPr lang="en-US" sz="4000" i="1" dirty="0"/>
              <a:t> </a:t>
            </a:r>
            <a:r>
              <a:rPr lang="en-US" sz="4000" dirty="0"/>
              <a:t>benefit of doubt, </a:t>
            </a:r>
            <a:r>
              <a:rPr lang="en-US" sz="4000" i="1" dirty="0"/>
              <a:t>1 Corinthians 13:5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/>
              <a:t> </a:t>
            </a:r>
            <a:r>
              <a:rPr lang="en-US" sz="4000" dirty="0"/>
              <a:t>Does</a:t>
            </a:r>
            <a:r>
              <a:rPr lang="en-US" sz="4000" i="1" dirty="0"/>
              <a:t> </a:t>
            </a:r>
            <a:r>
              <a:rPr lang="en-US" sz="4000" dirty="0"/>
              <a:t>not destroy others, </a:t>
            </a:r>
            <a:r>
              <a:rPr lang="en-US" sz="4000" i="1" dirty="0"/>
              <a:t>James 5:8-9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 Not a whisperer, </a:t>
            </a:r>
            <a:r>
              <a:rPr lang="en-US" sz="4000" i="1" dirty="0"/>
              <a:t>Romans 1:29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 Not a talebearer, </a:t>
            </a:r>
            <a:r>
              <a:rPr lang="en-US" sz="4000" i="1" dirty="0"/>
              <a:t>Proverbs 20:19; 26:20-21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B33A0B-894B-4D35-B8D0-023579160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5002" y="63147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60426-1C9D-41F1-BB73-CEB93E70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3798" y="643162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24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5596-8810-44DF-B0DA-26B99D9C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639315"/>
            <a:ext cx="8610600" cy="1665474"/>
          </a:xfrm>
        </p:spPr>
        <p:txBody>
          <a:bodyPr>
            <a:normAutofit/>
          </a:bodyPr>
          <a:lstStyle/>
          <a:p>
            <a:r>
              <a:rPr lang="en-US" sz="6000" b="1" dirty="0"/>
              <a:t>Stated Negatively</a:t>
            </a:r>
            <a:br>
              <a:rPr lang="en-US" b="1" dirty="0"/>
            </a:br>
            <a:r>
              <a:rPr lang="en-US" sz="4400" b="1" i="1" dirty="0"/>
              <a:t>P</a:t>
            </a:r>
            <a:r>
              <a:rPr lang="en-US" sz="4400" b="1" i="1" cap="none" dirty="0"/>
              <a:t>salm</a:t>
            </a:r>
            <a:r>
              <a:rPr lang="en-US" sz="4400" b="1" i="1" dirty="0"/>
              <a:t> 15:3,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04346-8BBA-4292-B69C-706976585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197" y="2530258"/>
            <a:ext cx="11361108" cy="421243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463550" algn="l"/>
              </a:tabLst>
            </a:pPr>
            <a:r>
              <a:rPr lang="en-US" sz="4800" dirty="0"/>
              <a:t> </a:t>
            </a:r>
            <a:r>
              <a:rPr lang="en-US" sz="4600" b="1" dirty="0"/>
              <a:t>Does not take advantage of others 	</a:t>
            </a:r>
            <a:r>
              <a:rPr lang="en-US" sz="4600" i="1" dirty="0"/>
              <a:t>(5) </a:t>
            </a:r>
            <a:r>
              <a:rPr lang="en-US" sz="4600" dirty="0"/>
              <a:t>[Usury]</a:t>
            </a:r>
            <a:endParaRPr lang="en-US" sz="4600" i="1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i="1" dirty="0"/>
              <a:t> </a:t>
            </a:r>
            <a:r>
              <a:rPr lang="en-US" sz="4400" dirty="0"/>
              <a:t>Law of Moses prohibited charging a 	brother with interest, </a:t>
            </a:r>
            <a:r>
              <a:rPr lang="en-US" sz="4400" i="1" dirty="0"/>
              <a:t>Exodus 22:25-27; 	Leviticus 25:36-37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B33A0B-894B-4D35-B8D0-023579160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5002" y="63147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60426-1C9D-41F1-BB73-CEB93E70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3798" y="643162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7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5596-8810-44DF-B0DA-26B99D9C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639315"/>
            <a:ext cx="8610600" cy="1986968"/>
          </a:xfrm>
        </p:spPr>
        <p:txBody>
          <a:bodyPr>
            <a:normAutofit/>
          </a:bodyPr>
          <a:lstStyle/>
          <a:p>
            <a:r>
              <a:rPr lang="en-US" sz="6000" b="1" dirty="0"/>
              <a:t>Stated Negatively</a:t>
            </a:r>
            <a:br>
              <a:rPr lang="en-US" b="1" dirty="0"/>
            </a:br>
            <a:r>
              <a:rPr lang="en-US" sz="4400" b="1" i="1" dirty="0"/>
              <a:t>P</a:t>
            </a:r>
            <a:r>
              <a:rPr lang="en-US" sz="4400" b="1" i="1" cap="none" dirty="0"/>
              <a:t>salm</a:t>
            </a:r>
            <a:r>
              <a:rPr lang="en-US" sz="4400" b="1" i="1" dirty="0"/>
              <a:t> 15:3,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04346-8BBA-4292-B69C-706976585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405" y="2743200"/>
            <a:ext cx="11260900" cy="3571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tabLst>
                <a:tab pos="463550" algn="l"/>
              </a:tabLst>
            </a:pPr>
            <a:r>
              <a:rPr lang="en-US" sz="4800" dirty="0"/>
              <a:t> </a:t>
            </a:r>
            <a:r>
              <a:rPr lang="en-US" sz="4800" b="1" dirty="0"/>
              <a:t>Does not profit by harming the 	innocent </a:t>
            </a:r>
            <a:r>
              <a:rPr lang="en-US" sz="4800" i="1" dirty="0"/>
              <a:t>(5)</a:t>
            </a:r>
            <a:endParaRPr lang="en-US" sz="4600" i="1" dirty="0"/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600" i="1" dirty="0"/>
              <a:t> </a:t>
            </a:r>
            <a:r>
              <a:rPr lang="en-US" sz="4600" dirty="0"/>
              <a:t>Refuses bribes, </a:t>
            </a:r>
            <a:r>
              <a:rPr lang="en-US" sz="4600" i="1" dirty="0"/>
              <a:t>Isaiah 1:23; 5:23; </a:t>
            </a:r>
            <a:br>
              <a:rPr lang="en-US" sz="4600" i="1" dirty="0"/>
            </a:br>
            <a:r>
              <a:rPr lang="en-US" sz="4600" i="1" dirty="0"/>
              <a:t>	Jeremiah 22:17; Ezekiel 22:12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B33A0B-894B-4D35-B8D0-023579160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5002" y="63147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60426-1C9D-41F1-BB73-CEB93E70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3798" y="643162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74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5596-8810-44DF-B0DA-26B99D9C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639315"/>
            <a:ext cx="8610600" cy="1665474"/>
          </a:xfrm>
        </p:spPr>
        <p:txBody>
          <a:bodyPr>
            <a:normAutofit/>
          </a:bodyPr>
          <a:lstStyle/>
          <a:p>
            <a:r>
              <a:rPr lang="en-US" sz="6600" b="1" dirty="0"/>
              <a:t>The Righteous</a:t>
            </a:r>
            <a:endParaRPr lang="en-US" sz="6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04346-8BBA-4292-B69C-706976585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31" y="2592888"/>
            <a:ext cx="11500274" cy="372182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tabLst>
                <a:tab pos="463550" algn="l"/>
              </a:tabLst>
            </a:pPr>
            <a:r>
              <a:rPr lang="en-US" sz="4800" dirty="0"/>
              <a:t> Blessed by God, </a:t>
            </a:r>
            <a:r>
              <a:rPr lang="en-US" sz="4800" i="1" dirty="0"/>
              <a:t>Psalm 5:12</a:t>
            </a:r>
          </a:p>
          <a:p>
            <a:pPr>
              <a:lnSpc>
                <a:spcPct val="100000"/>
              </a:lnSpc>
              <a:spcBef>
                <a:spcPts val="1800"/>
              </a:spcBef>
              <a:tabLst>
                <a:tab pos="463550" algn="l"/>
              </a:tabLst>
            </a:pPr>
            <a:r>
              <a:rPr lang="en-US" sz="4600" i="1" dirty="0"/>
              <a:t> </a:t>
            </a:r>
            <a:r>
              <a:rPr lang="en-US" sz="4600" dirty="0"/>
              <a:t>“He who does these things shall never 	be moved” </a:t>
            </a:r>
            <a:r>
              <a:rPr lang="en-US" sz="4600" i="1" dirty="0"/>
              <a:t>(Psalm 15:5)</a:t>
            </a:r>
          </a:p>
          <a:p>
            <a:pPr>
              <a:lnSpc>
                <a:spcPct val="100000"/>
              </a:lnSpc>
              <a:spcBef>
                <a:spcPts val="1800"/>
              </a:spcBef>
              <a:tabLst>
                <a:tab pos="463550" algn="l"/>
              </a:tabLst>
            </a:pPr>
            <a:r>
              <a:rPr lang="en-US" sz="4600" i="1" dirty="0"/>
              <a:t> </a:t>
            </a:r>
            <a:r>
              <a:rPr lang="en-US" sz="4600" dirty="0"/>
              <a:t>Call and election sure, </a:t>
            </a:r>
            <a:r>
              <a:rPr lang="en-US" sz="4600" i="1" dirty="0"/>
              <a:t>2 Peter 1:10-11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B33A0B-894B-4D35-B8D0-023579160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5002" y="63147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60426-1C9D-41F1-BB73-CEB93E70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3798" y="643162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0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204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Vapor Trail</vt:lpstr>
      <vt:lpstr>The Character of the Person Who Dwells with the Lord</vt:lpstr>
      <vt:lpstr>“Ways to know if someone has Integrity” (Sean Kelsey, C.O.O., The DWI Guys)</vt:lpstr>
      <vt:lpstr>“Ways to know if someone has Integrity” (Sean Kelsey, C.O.O., The DWI Guys)</vt:lpstr>
      <vt:lpstr>Stated Positively Psalm 15:2, 4</vt:lpstr>
      <vt:lpstr>Stated Negatively Psalm 15:3, 5</vt:lpstr>
      <vt:lpstr>Stated Negatively Psalm 15:3, 5</vt:lpstr>
      <vt:lpstr>Stated Negatively Psalm 15:3, 5</vt:lpstr>
      <vt:lpstr>Stated Negatively Psalm 15:3, 5</vt:lpstr>
      <vt:lpstr>The Righteous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 of One Who Dwells with the Lord</dc:title>
  <dc:creator>Joe R Price</dc:creator>
  <cp:lastModifiedBy>Joe R Price</cp:lastModifiedBy>
  <cp:revision>60</cp:revision>
  <dcterms:created xsi:type="dcterms:W3CDTF">2019-01-11T17:30:31Z</dcterms:created>
  <dcterms:modified xsi:type="dcterms:W3CDTF">2019-01-14T00:08:25Z</dcterms:modified>
</cp:coreProperties>
</file>