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1BDDCD-627F-42D4-8D4F-851397C5BF4F}" type="doc">
      <dgm:prSet loTypeId="urn:microsoft.com/office/officeart/2005/8/layout/list1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D530AD4-5DAE-4280-BCDF-15379DF54D29}">
      <dgm:prSet custT="1"/>
      <dgm:spPr/>
      <dgm:t>
        <a:bodyPr/>
        <a:lstStyle/>
        <a:p>
          <a:r>
            <a: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Physical</a:t>
          </a:r>
        </a:p>
      </dgm:t>
    </dgm:pt>
    <dgm:pt modelId="{D2EB0FCD-75BF-43AB-9AA8-8F0EF215CEFF}" type="parTrans" cxnId="{0B0DA900-2E96-4292-8EAE-F8295F7F7EAD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5D35317A-6E85-4D96-ABBB-286B37A119ED}" type="sibTrans" cxnId="{0B0DA900-2E96-4292-8EAE-F8295F7F7EAD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62B257C1-1C59-4AA3-9CB0-AB6CC2C6A49C}">
      <dgm:prSet custT="1"/>
      <dgm:spPr/>
      <dgm:t>
        <a:bodyPr/>
        <a:lstStyle/>
        <a:p>
          <a:r>
            <a: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Emotional</a:t>
          </a:r>
        </a:p>
      </dgm:t>
    </dgm:pt>
    <dgm:pt modelId="{EB536BA2-50C7-4344-A993-59C1C7F3BA7A}" type="parTrans" cxnId="{FD785A4C-0B05-4F12-A8F4-9F5A03083FE4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EE636614-2E8E-4C49-B0FC-DB2644DC64DD}" type="sibTrans" cxnId="{FD785A4C-0B05-4F12-A8F4-9F5A03083FE4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BBBE1991-634E-4B0A-B783-75F41A0ABAB7}">
      <dgm:prSet custT="1"/>
      <dgm:spPr/>
      <dgm:t>
        <a:bodyPr/>
        <a:lstStyle/>
        <a:p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Spiritual</a:t>
          </a:r>
        </a:p>
      </dgm:t>
    </dgm:pt>
    <dgm:pt modelId="{A9C8D4E5-26ED-493F-87ED-F90684632F95}" type="parTrans" cxnId="{8D51A354-0648-4F9F-92DB-02B457BD8F89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D85C2743-1D06-4B50-8604-7CFB6DABF3F7}" type="sibTrans" cxnId="{8D51A354-0648-4F9F-92DB-02B457BD8F89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177A94FC-C399-476A-B98A-90ABEE4E7FD1}">
      <dgm:prSet custT="1"/>
      <dgm:spPr/>
      <dgm:t>
        <a:bodyPr/>
        <a:lstStyle/>
        <a:p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Socio-economic</a:t>
          </a:r>
        </a:p>
      </dgm:t>
    </dgm:pt>
    <dgm:pt modelId="{D88EA14C-3194-4ED7-96C1-B5C7ADA454E7}" type="parTrans" cxnId="{1E235D89-32F6-4172-AA08-587FB8781EF0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94C69CD3-276B-4C32-8292-4748D3CE574F}" type="sibTrans" cxnId="{1E235D89-32F6-4172-AA08-587FB8781EF0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632FC90B-BCC9-47AC-AA73-BFC22F08FB6F}">
      <dgm:prSet custT="1"/>
      <dgm:spPr/>
      <dgm:t>
        <a:bodyPr/>
        <a:lstStyle/>
        <a:p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Jesus, </a:t>
          </a:r>
          <a:r>
            <a:rPr lang="en-US" sz="4000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1 Pet. 2:21-24</a:t>
          </a:r>
        </a:p>
      </dgm:t>
    </dgm:pt>
    <dgm:pt modelId="{5158299F-2458-4A51-9BA9-34CECECB559F}" type="parTrans" cxnId="{E58066CA-0341-4BF5-AE6B-310EC6830551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3D95A5EE-CAF2-44DB-9AE9-283A86A9BF06}" type="sibTrans" cxnId="{E58066CA-0341-4BF5-AE6B-310EC6830551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AEE89869-4688-4722-B3E0-6B853D7CC33F}" type="pres">
      <dgm:prSet presAssocID="{721BDDCD-627F-42D4-8D4F-851397C5BF4F}" presName="linear" presStyleCnt="0">
        <dgm:presLayoutVars>
          <dgm:dir/>
          <dgm:animLvl val="lvl"/>
          <dgm:resizeHandles val="exact"/>
        </dgm:presLayoutVars>
      </dgm:prSet>
      <dgm:spPr/>
    </dgm:pt>
    <dgm:pt modelId="{5E7CC39B-3828-4E02-A4BF-7D5D179AC186}" type="pres">
      <dgm:prSet presAssocID="{ED530AD4-5DAE-4280-BCDF-15379DF54D29}" presName="parentLin" presStyleCnt="0"/>
      <dgm:spPr/>
    </dgm:pt>
    <dgm:pt modelId="{D56883C5-D06B-4470-BBE8-D91E9DA865C5}" type="pres">
      <dgm:prSet presAssocID="{ED530AD4-5DAE-4280-BCDF-15379DF54D29}" presName="parentLeftMargin" presStyleLbl="node1" presStyleIdx="0" presStyleCnt="5"/>
      <dgm:spPr/>
    </dgm:pt>
    <dgm:pt modelId="{1BAA3ABB-A2CE-442A-98BC-96549E204111}" type="pres">
      <dgm:prSet presAssocID="{ED530AD4-5DAE-4280-BCDF-15379DF54D2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B425095-1D75-4C9B-8CD0-26BA333404DA}" type="pres">
      <dgm:prSet presAssocID="{ED530AD4-5DAE-4280-BCDF-15379DF54D29}" presName="negativeSpace" presStyleCnt="0"/>
      <dgm:spPr/>
    </dgm:pt>
    <dgm:pt modelId="{39739FF7-A915-4FA8-9F1E-FD8D577A59C9}" type="pres">
      <dgm:prSet presAssocID="{ED530AD4-5DAE-4280-BCDF-15379DF54D29}" presName="childText" presStyleLbl="conFgAcc1" presStyleIdx="0" presStyleCnt="5">
        <dgm:presLayoutVars>
          <dgm:bulletEnabled val="1"/>
        </dgm:presLayoutVars>
      </dgm:prSet>
      <dgm:spPr/>
    </dgm:pt>
    <dgm:pt modelId="{78C97A51-A11D-441C-9F15-80C6C72FEBEC}" type="pres">
      <dgm:prSet presAssocID="{5D35317A-6E85-4D96-ABBB-286B37A119ED}" presName="spaceBetweenRectangles" presStyleCnt="0"/>
      <dgm:spPr/>
    </dgm:pt>
    <dgm:pt modelId="{CED8C1FA-1CDD-4EDC-8259-F770802FC89D}" type="pres">
      <dgm:prSet presAssocID="{62B257C1-1C59-4AA3-9CB0-AB6CC2C6A49C}" presName="parentLin" presStyleCnt="0"/>
      <dgm:spPr/>
    </dgm:pt>
    <dgm:pt modelId="{EDA89174-3EEA-47BD-9200-A7D4CEAC4F71}" type="pres">
      <dgm:prSet presAssocID="{62B257C1-1C59-4AA3-9CB0-AB6CC2C6A49C}" presName="parentLeftMargin" presStyleLbl="node1" presStyleIdx="0" presStyleCnt="5"/>
      <dgm:spPr/>
    </dgm:pt>
    <dgm:pt modelId="{B50E8EB7-55E0-4585-8907-13154A242B71}" type="pres">
      <dgm:prSet presAssocID="{62B257C1-1C59-4AA3-9CB0-AB6CC2C6A49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7A0FACA-4D58-49EE-BD52-8C5C0250F4B4}" type="pres">
      <dgm:prSet presAssocID="{62B257C1-1C59-4AA3-9CB0-AB6CC2C6A49C}" presName="negativeSpace" presStyleCnt="0"/>
      <dgm:spPr/>
    </dgm:pt>
    <dgm:pt modelId="{D9701D76-ABF1-4747-866B-FC67A42A400C}" type="pres">
      <dgm:prSet presAssocID="{62B257C1-1C59-4AA3-9CB0-AB6CC2C6A49C}" presName="childText" presStyleLbl="conFgAcc1" presStyleIdx="1" presStyleCnt="5">
        <dgm:presLayoutVars>
          <dgm:bulletEnabled val="1"/>
        </dgm:presLayoutVars>
      </dgm:prSet>
      <dgm:spPr/>
    </dgm:pt>
    <dgm:pt modelId="{AC551239-0105-4084-B6FA-103968E95AA1}" type="pres">
      <dgm:prSet presAssocID="{EE636614-2E8E-4C49-B0FC-DB2644DC64DD}" presName="spaceBetweenRectangles" presStyleCnt="0"/>
      <dgm:spPr/>
    </dgm:pt>
    <dgm:pt modelId="{86452D3E-49BD-439B-8E37-1199E303FD97}" type="pres">
      <dgm:prSet presAssocID="{BBBE1991-634E-4B0A-B783-75F41A0ABAB7}" presName="parentLin" presStyleCnt="0"/>
      <dgm:spPr/>
    </dgm:pt>
    <dgm:pt modelId="{9252A6D9-7266-4CD6-B048-285751E392A2}" type="pres">
      <dgm:prSet presAssocID="{BBBE1991-634E-4B0A-B783-75F41A0ABAB7}" presName="parentLeftMargin" presStyleLbl="node1" presStyleIdx="1" presStyleCnt="5"/>
      <dgm:spPr/>
    </dgm:pt>
    <dgm:pt modelId="{7D2F2A43-2DCB-463D-9294-A88A661449D3}" type="pres">
      <dgm:prSet presAssocID="{BBBE1991-634E-4B0A-B783-75F41A0ABAB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314C22A-3470-4D5C-94CA-5A27740DC133}" type="pres">
      <dgm:prSet presAssocID="{BBBE1991-634E-4B0A-B783-75F41A0ABAB7}" presName="negativeSpace" presStyleCnt="0"/>
      <dgm:spPr/>
    </dgm:pt>
    <dgm:pt modelId="{097C06C9-B7ED-4BCE-AD55-D15128D31C01}" type="pres">
      <dgm:prSet presAssocID="{BBBE1991-634E-4B0A-B783-75F41A0ABAB7}" presName="childText" presStyleLbl="conFgAcc1" presStyleIdx="2" presStyleCnt="5">
        <dgm:presLayoutVars>
          <dgm:bulletEnabled val="1"/>
        </dgm:presLayoutVars>
      </dgm:prSet>
      <dgm:spPr/>
    </dgm:pt>
    <dgm:pt modelId="{B14C4980-DB18-4B6E-8E45-7238F7085217}" type="pres">
      <dgm:prSet presAssocID="{D85C2743-1D06-4B50-8604-7CFB6DABF3F7}" presName="spaceBetweenRectangles" presStyleCnt="0"/>
      <dgm:spPr/>
    </dgm:pt>
    <dgm:pt modelId="{651138FC-A029-4CEE-9471-433B40A7A5D5}" type="pres">
      <dgm:prSet presAssocID="{177A94FC-C399-476A-B98A-90ABEE4E7FD1}" presName="parentLin" presStyleCnt="0"/>
      <dgm:spPr/>
    </dgm:pt>
    <dgm:pt modelId="{ED5E6C10-7909-4562-ADDD-ACFD4F54052F}" type="pres">
      <dgm:prSet presAssocID="{177A94FC-C399-476A-B98A-90ABEE4E7FD1}" presName="parentLeftMargin" presStyleLbl="node1" presStyleIdx="2" presStyleCnt="5"/>
      <dgm:spPr/>
    </dgm:pt>
    <dgm:pt modelId="{CAFD6D78-1ACC-4C1E-9478-93333F03AAC1}" type="pres">
      <dgm:prSet presAssocID="{177A94FC-C399-476A-B98A-90ABEE4E7FD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C2EE0C6-E362-4E0C-98E6-483AA2A8C675}" type="pres">
      <dgm:prSet presAssocID="{177A94FC-C399-476A-B98A-90ABEE4E7FD1}" presName="negativeSpace" presStyleCnt="0"/>
      <dgm:spPr/>
    </dgm:pt>
    <dgm:pt modelId="{F725FE5D-6D7B-43B4-970D-E3A0AD8FD34C}" type="pres">
      <dgm:prSet presAssocID="{177A94FC-C399-476A-B98A-90ABEE4E7FD1}" presName="childText" presStyleLbl="conFgAcc1" presStyleIdx="3" presStyleCnt="5">
        <dgm:presLayoutVars>
          <dgm:bulletEnabled val="1"/>
        </dgm:presLayoutVars>
      </dgm:prSet>
      <dgm:spPr/>
    </dgm:pt>
    <dgm:pt modelId="{863BC7D2-B03E-487C-A234-5DAFF938F2B0}" type="pres">
      <dgm:prSet presAssocID="{94C69CD3-276B-4C32-8292-4748D3CE574F}" presName="spaceBetweenRectangles" presStyleCnt="0"/>
      <dgm:spPr/>
    </dgm:pt>
    <dgm:pt modelId="{411A462E-A5B6-4DBA-9A8B-33FA488DB691}" type="pres">
      <dgm:prSet presAssocID="{632FC90B-BCC9-47AC-AA73-BFC22F08FB6F}" presName="parentLin" presStyleCnt="0"/>
      <dgm:spPr/>
    </dgm:pt>
    <dgm:pt modelId="{294E1327-66AC-4221-9506-BD939C8A3A21}" type="pres">
      <dgm:prSet presAssocID="{632FC90B-BCC9-47AC-AA73-BFC22F08FB6F}" presName="parentLeftMargin" presStyleLbl="node1" presStyleIdx="3" presStyleCnt="5"/>
      <dgm:spPr/>
    </dgm:pt>
    <dgm:pt modelId="{117EDFC2-B7DD-469A-A13D-BA8808A6DFBE}" type="pres">
      <dgm:prSet presAssocID="{632FC90B-BCC9-47AC-AA73-BFC22F08FB6F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250DD79F-C0F0-47B1-BAAC-F7DC55BF148C}" type="pres">
      <dgm:prSet presAssocID="{632FC90B-BCC9-47AC-AA73-BFC22F08FB6F}" presName="negativeSpace" presStyleCnt="0"/>
      <dgm:spPr/>
    </dgm:pt>
    <dgm:pt modelId="{5F5B7EC4-14FA-4544-A76C-A1EA5F6CCBFD}" type="pres">
      <dgm:prSet presAssocID="{632FC90B-BCC9-47AC-AA73-BFC22F08FB6F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B0DA900-2E96-4292-8EAE-F8295F7F7EAD}" srcId="{721BDDCD-627F-42D4-8D4F-851397C5BF4F}" destId="{ED530AD4-5DAE-4280-BCDF-15379DF54D29}" srcOrd="0" destOrd="0" parTransId="{D2EB0FCD-75BF-43AB-9AA8-8F0EF215CEFF}" sibTransId="{5D35317A-6E85-4D96-ABBB-286B37A119ED}"/>
    <dgm:cxn modelId="{CD3A9213-AE47-4A1B-9387-894EE5DCB8E7}" type="presOf" srcId="{ED530AD4-5DAE-4280-BCDF-15379DF54D29}" destId="{1BAA3ABB-A2CE-442A-98BC-96549E204111}" srcOrd="1" destOrd="0" presId="urn:microsoft.com/office/officeart/2005/8/layout/list1"/>
    <dgm:cxn modelId="{832E641B-D15C-4CCF-BE85-4ECCD7359818}" type="presOf" srcId="{632FC90B-BCC9-47AC-AA73-BFC22F08FB6F}" destId="{117EDFC2-B7DD-469A-A13D-BA8808A6DFBE}" srcOrd="1" destOrd="0" presId="urn:microsoft.com/office/officeart/2005/8/layout/list1"/>
    <dgm:cxn modelId="{4C722538-B518-441C-A958-AE510BCAC99C}" type="presOf" srcId="{721BDDCD-627F-42D4-8D4F-851397C5BF4F}" destId="{AEE89869-4688-4722-B3E0-6B853D7CC33F}" srcOrd="0" destOrd="0" presId="urn:microsoft.com/office/officeart/2005/8/layout/list1"/>
    <dgm:cxn modelId="{4225423C-D2BE-4F53-8806-1068209819F0}" type="presOf" srcId="{BBBE1991-634E-4B0A-B783-75F41A0ABAB7}" destId="{9252A6D9-7266-4CD6-B048-285751E392A2}" srcOrd="0" destOrd="0" presId="urn:microsoft.com/office/officeart/2005/8/layout/list1"/>
    <dgm:cxn modelId="{FD785A4C-0B05-4F12-A8F4-9F5A03083FE4}" srcId="{721BDDCD-627F-42D4-8D4F-851397C5BF4F}" destId="{62B257C1-1C59-4AA3-9CB0-AB6CC2C6A49C}" srcOrd="1" destOrd="0" parTransId="{EB536BA2-50C7-4344-A993-59C1C7F3BA7A}" sibTransId="{EE636614-2E8E-4C49-B0FC-DB2644DC64DD}"/>
    <dgm:cxn modelId="{8D51A354-0648-4F9F-92DB-02B457BD8F89}" srcId="{721BDDCD-627F-42D4-8D4F-851397C5BF4F}" destId="{BBBE1991-634E-4B0A-B783-75F41A0ABAB7}" srcOrd="2" destOrd="0" parTransId="{A9C8D4E5-26ED-493F-87ED-F90684632F95}" sibTransId="{D85C2743-1D06-4B50-8604-7CFB6DABF3F7}"/>
    <dgm:cxn modelId="{A7A36675-A7AD-4A31-9F7B-D50859E177A1}" type="presOf" srcId="{62B257C1-1C59-4AA3-9CB0-AB6CC2C6A49C}" destId="{B50E8EB7-55E0-4585-8907-13154A242B71}" srcOrd="1" destOrd="0" presId="urn:microsoft.com/office/officeart/2005/8/layout/list1"/>
    <dgm:cxn modelId="{ADFBD176-A483-4F6F-BD50-CDCC481D473B}" type="presOf" srcId="{BBBE1991-634E-4B0A-B783-75F41A0ABAB7}" destId="{7D2F2A43-2DCB-463D-9294-A88A661449D3}" srcOrd="1" destOrd="0" presId="urn:microsoft.com/office/officeart/2005/8/layout/list1"/>
    <dgm:cxn modelId="{583A1084-67D2-4D7B-991A-5C69BE21AA47}" type="presOf" srcId="{632FC90B-BCC9-47AC-AA73-BFC22F08FB6F}" destId="{294E1327-66AC-4221-9506-BD939C8A3A21}" srcOrd="0" destOrd="0" presId="urn:microsoft.com/office/officeart/2005/8/layout/list1"/>
    <dgm:cxn modelId="{1E235D89-32F6-4172-AA08-587FB8781EF0}" srcId="{721BDDCD-627F-42D4-8D4F-851397C5BF4F}" destId="{177A94FC-C399-476A-B98A-90ABEE4E7FD1}" srcOrd="3" destOrd="0" parTransId="{D88EA14C-3194-4ED7-96C1-B5C7ADA454E7}" sibTransId="{94C69CD3-276B-4C32-8292-4748D3CE574F}"/>
    <dgm:cxn modelId="{8E7A2F98-36BA-46D2-8000-7F9D6B766213}" type="presOf" srcId="{177A94FC-C399-476A-B98A-90ABEE4E7FD1}" destId="{ED5E6C10-7909-4562-ADDD-ACFD4F54052F}" srcOrd="0" destOrd="0" presId="urn:microsoft.com/office/officeart/2005/8/layout/list1"/>
    <dgm:cxn modelId="{C9567EA7-F412-4E99-A229-191F49911403}" type="presOf" srcId="{62B257C1-1C59-4AA3-9CB0-AB6CC2C6A49C}" destId="{EDA89174-3EEA-47BD-9200-A7D4CEAC4F71}" srcOrd="0" destOrd="0" presId="urn:microsoft.com/office/officeart/2005/8/layout/list1"/>
    <dgm:cxn modelId="{E58066CA-0341-4BF5-AE6B-310EC6830551}" srcId="{721BDDCD-627F-42D4-8D4F-851397C5BF4F}" destId="{632FC90B-BCC9-47AC-AA73-BFC22F08FB6F}" srcOrd="4" destOrd="0" parTransId="{5158299F-2458-4A51-9BA9-34CECECB559F}" sibTransId="{3D95A5EE-CAF2-44DB-9AE9-283A86A9BF06}"/>
    <dgm:cxn modelId="{7F01A3DB-90E5-4826-BADF-F6B462954D74}" type="presOf" srcId="{177A94FC-C399-476A-B98A-90ABEE4E7FD1}" destId="{CAFD6D78-1ACC-4C1E-9478-93333F03AAC1}" srcOrd="1" destOrd="0" presId="urn:microsoft.com/office/officeart/2005/8/layout/list1"/>
    <dgm:cxn modelId="{555A88F4-D33E-412D-B6BB-7AB45DB27959}" type="presOf" srcId="{ED530AD4-5DAE-4280-BCDF-15379DF54D29}" destId="{D56883C5-D06B-4470-BBE8-D91E9DA865C5}" srcOrd="0" destOrd="0" presId="urn:microsoft.com/office/officeart/2005/8/layout/list1"/>
    <dgm:cxn modelId="{715CFC34-7A71-4672-8BBD-470301FC3FEA}" type="presParOf" srcId="{AEE89869-4688-4722-B3E0-6B853D7CC33F}" destId="{5E7CC39B-3828-4E02-A4BF-7D5D179AC186}" srcOrd="0" destOrd="0" presId="urn:microsoft.com/office/officeart/2005/8/layout/list1"/>
    <dgm:cxn modelId="{CA470CAD-142B-4831-8696-8D6E7C17FA07}" type="presParOf" srcId="{5E7CC39B-3828-4E02-A4BF-7D5D179AC186}" destId="{D56883C5-D06B-4470-BBE8-D91E9DA865C5}" srcOrd="0" destOrd="0" presId="urn:microsoft.com/office/officeart/2005/8/layout/list1"/>
    <dgm:cxn modelId="{C0268419-0893-4378-9BFC-964CADCB7FDC}" type="presParOf" srcId="{5E7CC39B-3828-4E02-A4BF-7D5D179AC186}" destId="{1BAA3ABB-A2CE-442A-98BC-96549E204111}" srcOrd="1" destOrd="0" presId="urn:microsoft.com/office/officeart/2005/8/layout/list1"/>
    <dgm:cxn modelId="{8A9F6282-96C7-4C05-B392-45C5530DD3F4}" type="presParOf" srcId="{AEE89869-4688-4722-B3E0-6B853D7CC33F}" destId="{3B425095-1D75-4C9B-8CD0-26BA333404DA}" srcOrd="1" destOrd="0" presId="urn:microsoft.com/office/officeart/2005/8/layout/list1"/>
    <dgm:cxn modelId="{F88AFD60-495D-41FC-A9E1-982F18FA73C0}" type="presParOf" srcId="{AEE89869-4688-4722-B3E0-6B853D7CC33F}" destId="{39739FF7-A915-4FA8-9F1E-FD8D577A59C9}" srcOrd="2" destOrd="0" presId="urn:microsoft.com/office/officeart/2005/8/layout/list1"/>
    <dgm:cxn modelId="{2FED36CF-E826-447E-87C9-A33E1DF52B62}" type="presParOf" srcId="{AEE89869-4688-4722-B3E0-6B853D7CC33F}" destId="{78C97A51-A11D-441C-9F15-80C6C72FEBEC}" srcOrd="3" destOrd="0" presId="urn:microsoft.com/office/officeart/2005/8/layout/list1"/>
    <dgm:cxn modelId="{BE314512-0F9C-49C1-ABB0-53ED91E041A9}" type="presParOf" srcId="{AEE89869-4688-4722-B3E0-6B853D7CC33F}" destId="{CED8C1FA-1CDD-4EDC-8259-F770802FC89D}" srcOrd="4" destOrd="0" presId="urn:microsoft.com/office/officeart/2005/8/layout/list1"/>
    <dgm:cxn modelId="{D87A6820-C933-4A8A-8D41-80E37D6C4908}" type="presParOf" srcId="{CED8C1FA-1CDD-4EDC-8259-F770802FC89D}" destId="{EDA89174-3EEA-47BD-9200-A7D4CEAC4F71}" srcOrd="0" destOrd="0" presId="urn:microsoft.com/office/officeart/2005/8/layout/list1"/>
    <dgm:cxn modelId="{CC3E10E7-43BB-46EC-9D9C-35A8238DCCBF}" type="presParOf" srcId="{CED8C1FA-1CDD-4EDC-8259-F770802FC89D}" destId="{B50E8EB7-55E0-4585-8907-13154A242B71}" srcOrd="1" destOrd="0" presId="urn:microsoft.com/office/officeart/2005/8/layout/list1"/>
    <dgm:cxn modelId="{27910AEC-0107-419E-BB40-A617FE067748}" type="presParOf" srcId="{AEE89869-4688-4722-B3E0-6B853D7CC33F}" destId="{17A0FACA-4D58-49EE-BD52-8C5C0250F4B4}" srcOrd="5" destOrd="0" presId="urn:microsoft.com/office/officeart/2005/8/layout/list1"/>
    <dgm:cxn modelId="{E838AAAE-32F3-444E-996F-21095D61DF43}" type="presParOf" srcId="{AEE89869-4688-4722-B3E0-6B853D7CC33F}" destId="{D9701D76-ABF1-4747-866B-FC67A42A400C}" srcOrd="6" destOrd="0" presId="urn:microsoft.com/office/officeart/2005/8/layout/list1"/>
    <dgm:cxn modelId="{AEBA6560-6271-46B6-987D-6CC601B70AED}" type="presParOf" srcId="{AEE89869-4688-4722-B3E0-6B853D7CC33F}" destId="{AC551239-0105-4084-B6FA-103968E95AA1}" srcOrd="7" destOrd="0" presId="urn:microsoft.com/office/officeart/2005/8/layout/list1"/>
    <dgm:cxn modelId="{7FA6B4AA-7400-4E38-9B22-35762EE89BFA}" type="presParOf" srcId="{AEE89869-4688-4722-B3E0-6B853D7CC33F}" destId="{86452D3E-49BD-439B-8E37-1199E303FD97}" srcOrd="8" destOrd="0" presId="urn:microsoft.com/office/officeart/2005/8/layout/list1"/>
    <dgm:cxn modelId="{61564EB7-ECE2-4D62-B4A8-592580726913}" type="presParOf" srcId="{86452D3E-49BD-439B-8E37-1199E303FD97}" destId="{9252A6D9-7266-4CD6-B048-285751E392A2}" srcOrd="0" destOrd="0" presId="urn:microsoft.com/office/officeart/2005/8/layout/list1"/>
    <dgm:cxn modelId="{0988580E-30DE-4FB8-B3D0-BE7322D12BD0}" type="presParOf" srcId="{86452D3E-49BD-439B-8E37-1199E303FD97}" destId="{7D2F2A43-2DCB-463D-9294-A88A661449D3}" srcOrd="1" destOrd="0" presId="urn:microsoft.com/office/officeart/2005/8/layout/list1"/>
    <dgm:cxn modelId="{0A802500-D0C1-4FB0-A568-BF34CF91BAAE}" type="presParOf" srcId="{AEE89869-4688-4722-B3E0-6B853D7CC33F}" destId="{0314C22A-3470-4D5C-94CA-5A27740DC133}" srcOrd="9" destOrd="0" presId="urn:microsoft.com/office/officeart/2005/8/layout/list1"/>
    <dgm:cxn modelId="{B05F1250-AE0F-4748-8D07-6C58095A8DBD}" type="presParOf" srcId="{AEE89869-4688-4722-B3E0-6B853D7CC33F}" destId="{097C06C9-B7ED-4BCE-AD55-D15128D31C01}" srcOrd="10" destOrd="0" presId="urn:microsoft.com/office/officeart/2005/8/layout/list1"/>
    <dgm:cxn modelId="{D995D924-F3FD-416C-A2BB-E89966691F74}" type="presParOf" srcId="{AEE89869-4688-4722-B3E0-6B853D7CC33F}" destId="{B14C4980-DB18-4B6E-8E45-7238F7085217}" srcOrd="11" destOrd="0" presId="urn:microsoft.com/office/officeart/2005/8/layout/list1"/>
    <dgm:cxn modelId="{8DAC2F4A-9352-4E2D-9821-C776824E55A6}" type="presParOf" srcId="{AEE89869-4688-4722-B3E0-6B853D7CC33F}" destId="{651138FC-A029-4CEE-9471-433B40A7A5D5}" srcOrd="12" destOrd="0" presId="urn:microsoft.com/office/officeart/2005/8/layout/list1"/>
    <dgm:cxn modelId="{16362161-A1A4-43A7-B960-12484F30979F}" type="presParOf" srcId="{651138FC-A029-4CEE-9471-433B40A7A5D5}" destId="{ED5E6C10-7909-4562-ADDD-ACFD4F54052F}" srcOrd="0" destOrd="0" presId="urn:microsoft.com/office/officeart/2005/8/layout/list1"/>
    <dgm:cxn modelId="{1737106B-1DD8-4C11-AE78-5528F1DCA994}" type="presParOf" srcId="{651138FC-A029-4CEE-9471-433B40A7A5D5}" destId="{CAFD6D78-1ACC-4C1E-9478-93333F03AAC1}" srcOrd="1" destOrd="0" presId="urn:microsoft.com/office/officeart/2005/8/layout/list1"/>
    <dgm:cxn modelId="{1AFCD56B-66FD-4A7D-AA94-57A6C1ED9DD0}" type="presParOf" srcId="{AEE89869-4688-4722-B3E0-6B853D7CC33F}" destId="{4C2EE0C6-E362-4E0C-98E6-483AA2A8C675}" srcOrd="13" destOrd="0" presId="urn:microsoft.com/office/officeart/2005/8/layout/list1"/>
    <dgm:cxn modelId="{38CD1D9D-1F4F-44D1-9BD9-B329D2369594}" type="presParOf" srcId="{AEE89869-4688-4722-B3E0-6B853D7CC33F}" destId="{F725FE5D-6D7B-43B4-970D-E3A0AD8FD34C}" srcOrd="14" destOrd="0" presId="urn:microsoft.com/office/officeart/2005/8/layout/list1"/>
    <dgm:cxn modelId="{AC81E1BB-C3A8-4598-A4F3-67438E35AF05}" type="presParOf" srcId="{AEE89869-4688-4722-B3E0-6B853D7CC33F}" destId="{863BC7D2-B03E-487C-A234-5DAFF938F2B0}" srcOrd="15" destOrd="0" presId="urn:microsoft.com/office/officeart/2005/8/layout/list1"/>
    <dgm:cxn modelId="{E8BEC06D-AD19-435F-82F9-2BBDBB3C0FF3}" type="presParOf" srcId="{AEE89869-4688-4722-B3E0-6B853D7CC33F}" destId="{411A462E-A5B6-4DBA-9A8B-33FA488DB691}" srcOrd="16" destOrd="0" presId="urn:microsoft.com/office/officeart/2005/8/layout/list1"/>
    <dgm:cxn modelId="{FFB257E4-4E31-4651-9253-38417D2E4C01}" type="presParOf" srcId="{411A462E-A5B6-4DBA-9A8B-33FA488DB691}" destId="{294E1327-66AC-4221-9506-BD939C8A3A21}" srcOrd="0" destOrd="0" presId="urn:microsoft.com/office/officeart/2005/8/layout/list1"/>
    <dgm:cxn modelId="{9AB480B4-092D-4132-8B7C-3C93A482F576}" type="presParOf" srcId="{411A462E-A5B6-4DBA-9A8B-33FA488DB691}" destId="{117EDFC2-B7DD-469A-A13D-BA8808A6DFBE}" srcOrd="1" destOrd="0" presId="urn:microsoft.com/office/officeart/2005/8/layout/list1"/>
    <dgm:cxn modelId="{A4089D91-688B-491B-BA1B-EA10F65973D0}" type="presParOf" srcId="{AEE89869-4688-4722-B3E0-6B853D7CC33F}" destId="{250DD79F-C0F0-47B1-BAAC-F7DC55BF148C}" srcOrd="17" destOrd="0" presId="urn:microsoft.com/office/officeart/2005/8/layout/list1"/>
    <dgm:cxn modelId="{C73AB911-3997-43D7-816E-F6B021C63F6E}" type="presParOf" srcId="{AEE89869-4688-4722-B3E0-6B853D7CC33F}" destId="{5F5B7EC4-14FA-4544-A76C-A1EA5F6CCBF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39FF7-A915-4FA8-9F1E-FD8D577A59C9}">
      <dsp:nvSpPr>
        <dsp:cNvPr id="0" name=""/>
        <dsp:cNvSpPr/>
      </dsp:nvSpPr>
      <dsp:spPr>
        <a:xfrm>
          <a:off x="0" y="426456"/>
          <a:ext cx="679767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AA3ABB-A2CE-442A-98BC-96549E204111}">
      <dsp:nvSpPr>
        <dsp:cNvPr id="0" name=""/>
        <dsp:cNvSpPr/>
      </dsp:nvSpPr>
      <dsp:spPr>
        <a:xfrm>
          <a:off x="339883" y="57456"/>
          <a:ext cx="4758372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Physical</a:t>
          </a:r>
        </a:p>
      </dsp:txBody>
      <dsp:txXfrm>
        <a:off x="375909" y="93482"/>
        <a:ext cx="4686320" cy="665948"/>
      </dsp:txXfrm>
    </dsp:sp>
    <dsp:sp modelId="{D9701D76-ABF1-4747-866B-FC67A42A400C}">
      <dsp:nvSpPr>
        <dsp:cNvPr id="0" name=""/>
        <dsp:cNvSpPr/>
      </dsp:nvSpPr>
      <dsp:spPr>
        <a:xfrm>
          <a:off x="0" y="1560456"/>
          <a:ext cx="679767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476947"/>
              <a:satOff val="-10882"/>
              <a:lumOff val="40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0E8EB7-55E0-4585-8907-13154A242B71}">
      <dsp:nvSpPr>
        <dsp:cNvPr id="0" name=""/>
        <dsp:cNvSpPr/>
      </dsp:nvSpPr>
      <dsp:spPr>
        <a:xfrm>
          <a:off x="339883" y="1191456"/>
          <a:ext cx="4758372" cy="738000"/>
        </a:xfrm>
        <a:prstGeom prst="roundRect">
          <a:avLst/>
        </a:prstGeom>
        <a:solidFill>
          <a:schemeClr val="accent2">
            <a:hueOff val="476947"/>
            <a:satOff val="-10882"/>
            <a:lumOff val="40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Emotional</a:t>
          </a:r>
        </a:p>
      </dsp:txBody>
      <dsp:txXfrm>
        <a:off x="375909" y="1227482"/>
        <a:ext cx="4686320" cy="665948"/>
      </dsp:txXfrm>
    </dsp:sp>
    <dsp:sp modelId="{097C06C9-B7ED-4BCE-AD55-D15128D31C01}">
      <dsp:nvSpPr>
        <dsp:cNvPr id="0" name=""/>
        <dsp:cNvSpPr/>
      </dsp:nvSpPr>
      <dsp:spPr>
        <a:xfrm>
          <a:off x="0" y="2694456"/>
          <a:ext cx="679767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953895"/>
              <a:satOff val="-21764"/>
              <a:lumOff val="80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2F2A43-2DCB-463D-9294-A88A661449D3}">
      <dsp:nvSpPr>
        <dsp:cNvPr id="0" name=""/>
        <dsp:cNvSpPr/>
      </dsp:nvSpPr>
      <dsp:spPr>
        <a:xfrm>
          <a:off x="339883" y="2325456"/>
          <a:ext cx="4758372" cy="738000"/>
        </a:xfrm>
        <a:prstGeom prst="roundRect">
          <a:avLst/>
        </a:prstGeom>
        <a:solidFill>
          <a:schemeClr val="accent2">
            <a:hueOff val="953895"/>
            <a:satOff val="-21764"/>
            <a:lumOff val="80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Spiritual</a:t>
          </a:r>
        </a:p>
      </dsp:txBody>
      <dsp:txXfrm>
        <a:off x="375909" y="2361482"/>
        <a:ext cx="4686320" cy="665948"/>
      </dsp:txXfrm>
    </dsp:sp>
    <dsp:sp modelId="{F725FE5D-6D7B-43B4-970D-E3A0AD8FD34C}">
      <dsp:nvSpPr>
        <dsp:cNvPr id="0" name=""/>
        <dsp:cNvSpPr/>
      </dsp:nvSpPr>
      <dsp:spPr>
        <a:xfrm>
          <a:off x="0" y="3828456"/>
          <a:ext cx="679767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1430842"/>
              <a:satOff val="-32646"/>
              <a:lumOff val="1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FD6D78-1ACC-4C1E-9478-93333F03AAC1}">
      <dsp:nvSpPr>
        <dsp:cNvPr id="0" name=""/>
        <dsp:cNvSpPr/>
      </dsp:nvSpPr>
      <dsp:spPr>
        <a:xfrm>
          <a:off x="339883" y="3459456"/>
          <a:ext cx="4758372" cy="738000"/>
        </a:xfrm>
        <a:prstGeom prst="roundRect">
          <a:avLst/>
        </a:prstGeom>
        <a:solidFill>
          <a:schemeClr val="accent2">
            <a:hueOff val="1430842"/>
            <a:satOff val="-32646"/>
            <a:lumOff val="1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Socio-economic</a:t>
          </a:r>
        </a:p>
      </dsp:txBody>
      <dsp:txXfrm>
        <a:off x="375909" y="3495482"/>
        <a:ext cx="4686320" cy="665948"/>
      </dsp:txXfrm>
    </dsp:sp>
    <dsp:sp modelId="{5F5B7EC4-14FA-4544-A76C-A1EA5F6CCBFD}">
      <dsp:nvSpPr>
        <dsp:cNvPr id="0" name=""/>
        <dsp:cNvSpPr/>
      </dsp:nvSpPr>
      <dsp:spPr>
        <a:xfrm>
          <a:off x="0" y="4962456"/>
          <a:ext cx="679767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1907789"/>
              <a:satOff val="-43528"/>
              <a:lumOff val="16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7EDFC2-B7DD-469A-A13D-BA8808A6DFBE}">
      <dsp:nvSpPr>
        <dsp:cNvPr id="0" name=""/>
        <dsp:cNvSpPr/>
      </dsp:nvSpPr>
      <dsp:spPr>
        <a:xfrm>
          <a:off x="339883" y="4593456"/>
          <a:ext cx="4758372" cy="738000"/>
        </a:xfrm>
        <a:prstGeom prst="round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Jesus, </a:t>
          </a:r>
          <a:r>
            <a:rPr lang="en-US" sz="4000" i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1 Pet. 2:21-24</a:t>
          </a:r>
        </a:p>
      </dsp:txBody>
      <dsp:txXfrm>
        <a:off x="375909" y="4629482"/>
        <a:ext cx="4686320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1CB4A-FFD0-488A-95A0-2B6D4C307537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1EF74-1CDA-42FE-B3EC-170395B0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77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1F0E-134D-48BE-94EC-D2CEE2755E87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90F2-3D37-4172-84B1-F035C01E08AD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4F6D-810D-4790-BF09-5783303C9838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A5059-10AC-4466-8A08-B3A95EB5BCC7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8C815-E741-4ABB-B22E-9B6FEBED538C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20AA-3720-4597-B49A-9E6C529E9FD5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57771-3415-48EA-9BC0-06C65A40FE33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198A-A8AC-46C7-AF3A-2BBE7918090F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1BF7E-E18A-4359-804F-6535DB9229BD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5BCACF8-9A37-4D17-A789-00457032B399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896C-E974-4126-AA66-3D22D87921A6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1320C0-5425-4570-973C-73CA7BDBBF2D}" type="datetime1">
              <a:rPr lang="en-US" smtClean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12D74-0A1C-46EA-ACBB-8B4571C15C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latin typeface="Corbel" panose="020B0503020204020204" pitchFamily="34" charset="0"/>
              </a:rPr>
              <a:t>The Example of Christ </a:t>
            </a:r>
            <a:br>
              <a:rPr lang="en-US" sz="7200" b="1" dirty="0">
                <a:latin typeface="Corbel" panose="020B0503020204020204" pitchFamily="34" charset="0"/>
              </a:rPr>
            </a:br>
            <a:r>
              <a:rPr lang="en-US" sz="7200" b="1" dirty="0">
                <a:latin typeface="Corbel" panose="020B0503020204020204" pitchFamily="34" charset="0"/>
              </a:rPr>
              <a:t>in Suffering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8E02A-584C-4788-A3A0-354BEF05BE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Corbel" panose="020B0503020204020204" pitchFamily="34" charset="0"/>
              </a:rPr>
              <a:t>1 Peter 2:18-25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36095B-3E0B-4E72-8F9D-AF35F106A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8502" y="6346902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283490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3529AFD-5A84-4419-9390-0E9584F35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FFD9C4-5E6D-4E44-8CCD-24EF7B6FF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3463C5-5A7B-4F16-B8FB-5428FF95D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516835"/>
            <a:ext cx="4104079" cy="5772840"/>
          </a:xfrm>
        </p:spPr>
        <p:txBody>
          <a:bodyPr anchor="ctr">
            <a:normAutofit/>
          </a:bodyPr>
          <a:lstStyle/>
          <a:p>
            <a:pPr algn="ctr"/>
            <a:r>
              <a:rPr lang="en-US" sz="6600" b="1" cap="small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Suffering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3B2DB5-1B01-4A7A-B79B-E180757E6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0AC0D522-9FAD-4264-A2D2-0894944CF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8502" y="6346902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106BFBE-D9D1-4101-BEA1-731633600F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873744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9474D8-8B7A-46BB-B739-806405789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12032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268" y="1641599"/>
            <a:ext cx="3702205" cy="343764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Could Have Done When He Suffered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1210" y="1328180"/>
            <a:ext cx="6991814" cy="40644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dirty="0">
                <a:latin typeface="Corbel" panose="020B0503020204020204" pitchFamily="34" charset="0"/>
              </a:rPr>
              <a:t>Destroyed Jerusalem rather than cry over it, </a:t>
            </a:r>
            <a:r>
              <a:rPr lang="en-US" sz="4400" i="1" dirty="0">
                <a:latin typeface="Corbel" panose="020B0503020204020204" pitchFamily="34" charset="0"/>
              </a:rPr>
              <a:t>Luke 19:41-44</a:t>
            </a:r>
          </a:p>
          <a:p>
            <a:pPr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dirty="0">
                <a:latin typeface="Corbel" panose="020B0503020204020204" pitchFamily="34" charset="0"/>
              </a:rPr>
              <a:t>Compelled submission instead of come in meekness, </a:t>
            </a:r>
            <a:r>
              <a:rPr lang="en-US" sz="4400" i="1" dirty="0">
                <a:latin typeface="Corbel" panose="020B0503020204020204" pitchFamily="34" charset="0"/>
              </a:rPr>
              <a:t>Matthew 21:4-5, 14-16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C6410AD-EF4A-4B57-8591-549A76C280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8502" y="6346902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0ABF4-F74D-42A8-B21C-80B37AD81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473" y="6492875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FAB73BC-B049-4115-A692-8D63A059BFB8}" type="slidenum">
              <a:rPr lang="en-US" sz="1400">
                <a:latin typeface="Corbel" panose="020B0503020204020204" pitchFamily="34" charset="0"/>
              </a:rPr>
              <a:pPr/>
              <a:t>3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2601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268" y="1641599"/>
            <a:ext cx="3702205" cy="343764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Could Have Done When He Suffered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2312" y="847699"/>
            <a:ext cx="7007243" cy="516260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dirty="0">
                <a:latin typeface="Corbel" panose="020B0503020204020204" pitchFamily="34" charset="0"/>
              </a:rPr>
              <a:t>Called down heaven’s army instead of surrendering, </a:t>
            </a:r>
            <a:r>
              <a:rPr lang="en-US" sz="4400" i="1" dirty="0">
                <a:latin typeface="Corbel" panose="020B0503020204020204" pitchFamily="34" charset="0"/>
              </a:rPr>
              <a:t>Matthew 26:50-54</a:t>
            </a:r>
          </a:p>
          <a:p>
            <a:pPr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dirty="0">
                <a:latin typeface="Corbel" panose="020B0503020204020204" pitchFamily="34" charset="0"/>
              </a:rPr>
              <a:t>Come down from cross instead of enduring it, </a:t>
            </a:r>
            <a:r>
              <a:rPr lang="en-US" sz="4400" i="1" dirty="0">
                <a:latin typeface="Corbel" panose="020B0503020204020204" pitchFamily="34" charset="0"/>
              </a:rPr>
              <a:t>Matthew 27:39-44; Hebrews 12:2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96D34051-5FD2-48C5-B1F9-84D9B1956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8502" y="6346902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A04601-07AD-456A-A83D-5175FED6E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473" y="6492875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FAB73BC-B049-4115-A692-8D63A059BFB8}" type="slidenum">
              <a:rPr lang="en-US" sz="1400">
                <a:latin typeface="Corbel" panose="020B0503020204020204" pitchFamily="34" charset="0"/>
              </a:rPr>
              <a:pPr/>
              <a:t>4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8410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5005"/>
            <a:ext cx="4090130" cy="504798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Did Not Do When He Suffered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Isaiah 53:7</a:t>
            </a:r>
            <a:b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(1 Peter 2:20)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8849" y="628965"/>
            <a:ext cx="7834649" cy="560006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Did not sin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1 Peter 2:21-22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Did not retaliate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1 Peter 2:23 </a:t>
            </a:r>
          </a:p>
          <a:p>
            <a:pPr marL="688975" lvl="1" indent="-350838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Not bitter, </a:t>
            </a:r>
            <a:r>
              <a:rPr lang="en-US" sz="4200" i="1" dirty="0">
                <a:latin typeface="Corbel" panose="020B0503020204020204" pitchFamily="34" charset="0"/>
              </a:rPr>
              <a:t>Luke 23:34</a:t>
            </a:r>
          </a:p>
          <a:p>
            <a:pPr marL="688975" lvl="1" indent="-350838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Not threaten, </a:t>
            </a:r>
            <a:r>
              <a:rPr lang="en-US" sz="4200" i="1" dirty="0">
                <a:latin typeface="Corbel" panose="020B0503020204020204" pitchFamily="34" charset="0"/>
              </a:rPr>
              <a:t>John 19:10-11</a:t>
            </a:r>
          </a:p>
          <a:p>
            <a:pPr marL="688975" lvl="1" indent="-350838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Committed himself to God’s judgment,</a:t>
            </a:r>
            <a:r>
              <a:rPr lang="en-US" sz="4200" i="1" dirty="0">
                <a:latin typeface="Corbel" panose="020B0503020204020204" pitchFamily="34" charset="0"/>
              </a:rPr>
              <a:t> John 12:47-48</a:t>
            </a:r>
          </a:p>
          <a:p>
            <a:pPr marL="688975" lvl="1" indent="-350838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Yielded, </a:t>
            </a:r>
            <a:r>
              <a:rPr lang="en-US" sz="4200" i="1" dirty="0">
                <a:latin typeface="Corbel" panose="020B0503020204020204" pitchFamily="34" charset="0"/>
              </a:rPr>
              <a:t>John 19:1-4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96D34051-5FD2-48C5-B1F9-84D9B1956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8502" y="6346902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269A6-BC45-42BF-B73D-886369501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473" y="6492875"/>
            <a:ext cx="1312025" cy="365125"/>
          </a:xfrm>
        </p:spPr>
        <p:txBody>
          <a:bodyPr/>
          <a:lstStyle/>
          <a:p>
            <a:fld id="{4FAB73BC-B049-4115-A692-8D63A059BFB8}" type="slidenum">
              <a:rPr lang="en-US" sz="1400" smtClean="0">
                <a:latin typeface="Corbel" panose="020B0503020204020204" pitchFamily="34" charset="0"/>
              </a:rPr>
              <a:pPr/>
              <a:t>5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353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16" y="1312428"/>
            <a:ext cx="3702205" cy="422753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Did When He Suffered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de-DE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Isaiah 53:7</a:t>
            </a:r>
            <a:br>
              <a:rPr lang="de-DE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de-DE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(1 Peter 2:20)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2024" y="317544"/>
            <a:ext cx="7440460" cy="621730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Served others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1 Peter 2:24</a:t>
            </a:r>
          </a:p>
          <a:p>
            <a:pPr marL="801688" lvl="1" indent="-338138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Focused on us, not himself, </a:t>
            </a:r>
            <a:r>
              <a:rPr lang="en-US" sz="4200" i="1" dirty="0">
                <a:latin typeface="Corbel" panose="020B0503020204020204" pitchFamily="34" charset="0"/>
              </a:rPr>
              <a:t>Luke 23:39-43; John 19:25-27</a:t>
            </a:r>
          </a:p>
          <a:p>
            <a:pPr marL="801688" lvl="1" indent="-338138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Focused on Father’s will</a:t>
            </a:r>
            <a:endParaRPr lang="en-US" sz="4200" i="1" dirty="0">
              <a:latin typeface="Corbel" panose="020B0503020204020204" pitchFamily="34" charset="0"/>
            </a:endParaRPr>
          </a:p>
          <a:p>
            <a:pPr marL="283655" indent="-376238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Prayed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Hebrews 5:7</a:t>
            </a:r>
          </a:p>
          <a:p>
            <a:pPr marL="283655" indent="-376238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Learned obedience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Heb. 5:8  (1 Peter 2:18-20)</a:t>
            </a:r>
          </a:p>
          <a:p>
            <a:pPr marL="283655" indent="-376238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Forgave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Luke 23:34, 43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96D34051-5FD2-48C5-B1F9-84D9B1956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8502" y="6346902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269A6-BC45-42BF-B73D-886369501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473" y="6492875"/>
            <a:ext cx="1312025" cy="365125"/>
          </a:xfrm>
        </p:spPr>
        <p:txBody>
          <a:bodyPr/>
          <a:lstStyle/>
          <a:p>
            <a:fld id="{4FAB73BC-B049-4115-A692-8D63A059BFB8}" type="slidenum">
              <a:rPr lang="en-US" sz="1400" smtClean="0">
                <a:latin typeface="Corbel" panose="020B0503020204020204" pitchFamily="34" charset="0"/>
              </a:rPr>
              <a:pPr/>
              <a:t>6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0684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01619"/>
            <a:ext cx="4070959" cy="522367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We Are Tempted to Do When 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We Suffer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Peter 2:18-20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076" y="731376"/>
            <a:ext cx="7440460" cy="539524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Murmur and complain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Philippians 2:14-15</a:t>
            </a:r>
          </a:p>
          <a:p>
            <a:pPr marL="6270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Job, </a:t>
            </a:r>
            <a:r>
              <a:rPr lang="en-US" sz="4200" i="1" dirty="0">
                <a:latin typeface="Corbel" panose="020B0503020204020204" pitchFamily="34" charset="0"/>
              </a:rPr>
              <a:t>Job 3:1-3; 9:21-24</a:t>
            </a:r>
          </a:p>
          <a:p>
            <a:pPr marL="6270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God explained, </a:t>
            </a:r>
            <a:r>
              <a:rPr lang="en-US" sz="4200" i="1" dirty="0">
                <a:latin typeface="Corbel" panose="020B0503020204020204" pitchFamily="34" charset="0"/>
              </a:rPr>
              <a:t>Job 42:1-6</a:t>
            </a:r>
          </a:p>
          <a:p>
            <a:pPr marL="283655" indent="-376238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Embittered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Hebrews 12:14-15</a:t>
            </a:r>
          </a:p>
          <a:p>
            <a:pPr marL="688975" lvl="1" indent="-350838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Distracted by its pain, </a:t>
            </a:r>
            <a:br>
              <a:rPr lang="en-US" sz="4200" dirty="0">
                <a:latin typeface="Corbel" panose="020B0503020204020204" pitchFamily="34" charset="0"/>
              </a:rPr>
            </a:br>
            <a:r>
              <a:rPr lang="en-US" sz="4200" i="1" dirty="0">
                <a:latin typeface="Corbel" panose="020B0503020204020204" pitchFamily="34" charset="0"/>
              </a:rPr>
              <a:t>Mark 4:18-19</a:t>
            </a:r>
            <a:endParaRPr lang="en-US" sz="4400" i="1" dirty="0">
              <a:latin typeface="Corbel" panose="020B0503020204020204" pitchFamily="34" charset="0"/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96D34051-5FD2-48C5-B1F9-84D9B1956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8502" y="6346902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269A6-BC45-42BF-B73D-886369501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473" y="6492875"/>
            <a:ext cx="1312025" cy="365125"/>
          </a:xfrm>
        </p:spPr>
        <p:txBody>
          <a:bodyPr/>
          <a:lstStyle/>
          <a:p>
            <a:fld id="{4FAB73BC-B049-4115-A692-8D63A059BFB8}" type="slidenum">
              <a:rPr lang="en-US" sz="1400" smtClean="0">
                <a:latin typeface="Corbel" panose="020B0503020204020204" pitchFamily="34" charset="0"/>
              </a:rPr>
              <a:pPr/>
              <a:t>7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3158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14355"/>
            <a:ext cx="4070959" cy="522367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We Are Tempted to Do When 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We Suffer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Peter 2:18-20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1791" y="758028"/>
            <a:ext cx="7369481" cy="53363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Retaliate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Romans 12:17-19</a:t>
            </a:r>
          </a:p>
          <a:p>
            <a:pPr marL="6270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Punish and vindicate, </a:t>
            </a:r>
            <a:br>
              <a:rPr lang="en-US" sz="4200" dirty="0">
                <a:latin typeface="Corbel" panose="020B0503020204020204" pitchFamily="34" charset="0"/>
              </a:rPr>
            </a:br>
            <a:r>
              <a:rPr lang="en-US" sz="4200" i="1" dirty="0">
                <a:latin typeface="Corbel" panose="020B0503020204020204" pitchFamily="34" charset="0"/>
              </a:rPr>
              <a:t>Matthew 5:39; 1 Peter 3:9</a:t>
            </a:r>
          </a:p>
          <a:p>
            <a:pPr marL="627063" lvl="1" indent="-2889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Demand reparation, </a:t>
            </a:r>
            <a:br>
              <a:rPr lang="en-US" sz="4200" dirty="0">
                <a:latin typeface="Corbel" panose="020B0503020204020204" pitchFamily="34" charset="0"/>
              </a:rPr>
            </a:br>
            <a:r>
              <a:rPr lang="en-US" sz="4200" i="1" dirty="0">
                <a:latin typeface="Corbel" panose="020B0503020204020204" pitchFamily="34" charset="0"/>
              </a:rPr>
              <a:t>1 Corinthians 6:5-8</a:t>
            </a:r>
          </a:p>
          <a:p>
            <a:pPr marL="283655" indent="-376238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Refuse to forgive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Matthew 18:32-35 (6:15; Luke 23:34)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96D34051-5FD2-48C5-B1F9-84D9B1956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8502" y="6346902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269A6-BC45-42BF-B73D-886369501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473" y="6492875"/>
            <a:ext cx="1312025" cy="365125"/>
          </a:xfrm>
        </p:spPr>
        <p:txBody>
          <a:bodyPr/>
          <a:lstStyle/>
          <a:p>
            <a:fld id="{4FAB73BC-B049-4115-A692-8D63A059BFB8}" type="slidenum">
              <a:rPr lang="en-US" sz="1400" smtClean="0">
                <a:latin typeface="Corbel" panose="020B0503020204020204" pitchFamily="34" charset="0"/>
              </a:rPr>
              <a:pPr/>
              <a:t>8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6440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140AE-F9CC-45FE-A3F8-AC651D2A6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latin typeface="Corbel" panose="020B0503020204020204" pitchFamily="34" charset="0"/>
              </a:rPr>
              <a:t>When We Suffer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62299-DE42-4D27-AEB0-17C6B846A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654" y="1845734"/>
            <a:ext cx="9878025" cy="40233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dirty="0">
                <a:latin typeface="Corbel" panose="020B0503020204020204" pitchFamily="34" charset="0"/>
              </a:rPr>
              <a:t> </a:t>
            </a:r>
            <a:r>
              <a:rPr lang="en-US" sz="4400" b="1" i="1" dirty="0">
                <a:latin typeface="Corbel" panose="020B0503020204020204" pitchFamily="34" charset="0"/>
              </a:rPr>
              <a:t>1 Peter 2:19-20, 25</a:t>
            </a:r>
          </a:p>
          <a:p>
            <a:pPr marL="688975" lvl="1" indent="-350838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Called to commit ourselves to God, </a:t>
            </a:r>
            <a:br>
              <a:rPr lang="en-US" sz="4200" dirty="0">
                <a:latin typeface="Corbel" panose="020B0503020204020204" pitchFamily="34" charset="0"/>
              </a:rPr>
            </a:br>
            <a:r>
              <a:rPr lang="en-US" sz="4200" dirty="0">
                <a:latin typeface="Corbel" panose="020B0503020204020204" pitchFamily="34" charset="0"/>
              </a:rPr>
              <a:t>the righteous judge</a:t>
            </a:r>
          </a:p>
          <a:p>
            <a:pPr marL="688975" lvl="1" indent="-350838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Called to endure it patiently</a:t>
            </a:r>
          </a:p>
          <a:p>
            <a:pPr marL="688975" lvl="1" indent="-350838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Follow the Good Shepherd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EBC2C-03E5-424C-A4E0-B0E60F612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14650" y="6388834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629637A9-119A-49DA-BD12-AAC58B377D80}" type="slidenum"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pPr/>
              <a:t>9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150856D-A364-493B-ABC1-15069BFB2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8502" y="6346902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626084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233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Corbel</vt:lpstr>
      <vt:lpstr>Wingdings</vt:lpstr>
      <vt:lpstr>Retrospect</vt:lpstr>
      <vt:lpstr>The Example of Christ  in Suffering</vt:lpstr>
      <vt:lpstr>Suffering</vt:lpstr>
      <vt:lpstr>What Jesus Could Have Done When He Suffered  </vt:lpstr>
      <vt:lpstr>What Jesus Could Have Done When He Suffered  </vt:lpstr>
      <vt:lpstr>What Jesus Did Not Do When He Suffered Isaiah 53:7 (1 Peter 2:20)  </vt:lpstr>
      <vt:lpstr>What Jesus Did When He Suffered Isaiah 53:7 (1 Peter 2:20)</vt:lpstr>
      <vt:lpstr>What  We Are Tempted to Do When  We Suffer 1 Peter 2:18-20  </vt:lpstr>
      <vt:lpstr>What  We Are Tempted to Do When  We Suffer 1 Peter 2:18-20  </vt:lpstr>
      <vt:lpstr>When We Suffer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Example of Christ  in Suffering</dc:title>
  <dc:creator>Joe R Price</dc:creator>
  <cp:lastModifiedBy>Joe R Price</cp:lastModifiedBy>
  <cp:revision>39</cp:revision>
  <dcterms:created xsi:type="dcterms:W3CDTF">2019-01-04T16:58:28Z</dcterms:created>
  <dcterms:modified xsi:type="dcterms:W3CDTF">2019-01-06T14:44:41Z</dcterms:modified>
</cp:coreProperties>
</file>