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6" r:id="rId1"/>
  </p:sldMasterIdLst>
  <p:notesMasterIdLst>
    <p:notesMasterId r:id="rId13"/>
  </p:notesMasterIdLst>
  <p:sldIdLst>
    <p:sldId id="256" r:id="rId2"/>
    <p:sldId id="258" r:id="rId3"/>
    <p:sldId id="263" r:id="rId4"/>
    <p:sldId id="274" r:id="rId5"/>
    <p:sldId id="264" r:id="rId6"/>
    <p:sldId id="265" r:id="rId7"/>
    <p:sldId id="266" r:id="rId8"/>
    <p:sldId id="270" r:id="rId9"/>
    <p:sldId id="271"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6" d="100"/>
          <a:sy n="76" d="100"/>
        </p:scale>
        <p:origin x="126" y="31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0ABAB7-61E6-441E-AD88-B36F6DE8CF33}" type="datetimeFigureOut">
              <a:rPr lang="en-US" smtClean="0"/>
              <a:t>2/24/2019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50BAA-E4AC-45D1-A9D4-C07BE10F7880}" type="slidenum">
              <a:rPr lang="en-US" smtClean="0"/>
              <a:t>‹#›</a:t>
            </a:fld>
            <a:endParaRPr lang="en-US"/>
          </a:p>
        </p:txBody>
      </p:sp>
    </p:spTree>
    <p:extLst>
      <p:ext uri="{BB962C8B-B14F-4D97-AF65-F5344CB8AC3E}">
        <p14:creationId xmlns:p14="http://schemas.microsoft.com/office/powerpoint/2010/main" val="3570481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8D1127D-DD80-4DEE-B6EB-98DDB597B9F4}" type="datetime1">
              <a:rPr lang="en-US" smtClean="0"/>
              <a:t>2/24/2019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AC110C-1530-454F-91C5-886C44436F50}" type="datetime1">
              <a:rPr lang="en-US" smtClean="0"/>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494B3A-7F9B-447F-8A63-8E1D8E4B18CE}" type="datetime1">
              <a:rPr lang="en-US" smtClean="0"/>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41828F-4DB8-4F78-A611-37E742045F77}" type="datetime1">
              <a:rPr lang="en-US" smtClean="0"/>
              <a:t>2/24/2019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24A1D2A6-1ECF-4C4D-B22B-802DFA50A38C}" type="datetime1">
              <a:rPr lang="en-US" smtClean="0"/>
              <a:t>2/24/2019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2B5FB7D-5519-4DE9-80EF-222118CA4B4F}" type="datetime1">
              <a:rPr lang="en-US" smtClean="0"/>
              <a:t>2/24/2019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52805373-70E8-4B72-8864-10D865FD108E}" type="datetime1">
              <a:rPr lang="en-US" smtClean="0"/>
              <a:t>2/24/2019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1C9069-57BC-4D73-8D53-1CDA81EFEF82}" type="datetime1">
              <a:rPr lang="en-US" smtClean="0"/>
              <a:t>2/24/2019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7089A-F635-49FB-BD8E-9132EBE8C786}" type="datetime1">
              <a:rPr lang="en-US" smtClean="0"/>
              <a:t>2/24/2019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0E38C4-E6DA-49AD-922A-EA43313A5652}" type="datetime1">
              <a:rPr lang="en-US" smtClean="0"/>
              <a:t>2/24/2019</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2488DF79-4D36-4655-B10C-32E4C1D788C5}" type="datetime1">
              <a:rPr lang="en-US" smtClean="0"/>
              <a:t>2/24/2019</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BB1327C-14C7-4C65-925E-CA1BC1ED4DE3}" type="datetime1">
              <a:rPr lang="en-US" smtClean="0"/>
              <a:t>2/24/2019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75AC6-6DC7-4117-88CD-FB8CD06352D4}"/>
              </a:ext>
            </a:extLst>
          </p:cNvPr>
          <p:cNvSpPr>
            <a:spLocks noGrp="1"/>
          </p:cNvSpPr>
          <p:nvPr>
            <p:ph type="ctrTitle"/>
          </p:nvPr>
        </p:nvSpPr>
        <p:spPr/>
        <p:txBody>
          <a:bodyPr>
            <a:normAutofit/>
          </a:bodyPr>
          <a:lstStyle/>
          <a:p>
            <a:r>
              <a:rPr lang="en-US" sz="6600" dirty="0">
                <a:solidFill>
                  <a:schemeClr val="bg1"/>
                </a:solidFill>
              </a:rPr>
              <a:t>“Give Me the Bible”</a:t>
            </a:r>
          </a:p>
        </p:txBody>
      </p:sp>
      <p:sp>
        <p:nvSpPr>
          <p:cNvPr id="3" name="Subtitle 2">
            <a:extLst>
              <a:ext uri="{FF2B5EF4-FFF2-40B4-BE49-F238E27FC236}">
                <a16:creationId xmlns:a16="http://schemas.microsoft.com/office/drawing/2014/main" id="{011365DD-47B4-4950-AADA-419374A03802}"/>
              </a:ext>
            </a:extLst>
          </p:cNvPr>
          <p:cNvSpPr>
            <a:spLocks noGrp="1"/>
          </p:cNvSpPr>
          <p:nvPr>
            <p:ph type="subTitle" idx="1"/>
          </p:nvPr>
        </p:nvSpPr>
        <p:spPr>
          <a:xfrm>
            <a:off x="2695194" y="4352543"/>
            <a:ext cx="6801612" cy="1645919"/>
          </a:xfrm>
        </p:spPr>
        <p:txBody>
          <a:bodyPr>
            <a:normAutofit/>
          </a:bodyPr>
          <a:lstStyle/>
          <a:p>
            <a:r>
              <a:rPr lang="en-US" sz="5400" i="1" dirty="0">
                <a:effectLst>
                  <a:outerShdw blurRad="38100" dist="38100" dir="2700000" algn="tl">
                    <a:srgbClr val="000000">
                      <a:alpha val="43137"/>
                    </a:srgbClr>
                  </a:outerShdw>
                </a:effectLst>
              </a:rPr>
              <a:t>Colossians 3:17</a:t>
            </a:r>
          </a:p>
        </p:txBody>
      </p:sp>
      <p:pic>
        <p:nvPicPr>
          <p:cNvPr id="4" name="Picture 3">
            <a:extLst>
              <a:ext uri="{FF2B5EF4-FFF2-40B4-BE49-F238E27FC236}">
                <a16:creationId xmlns:a16="http://schemas.microsoft.com/office/drawing/2014/main" id="{AB010B3A-160E-4067-8A8F-BAB6210651A3}"/>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TextBox 4">
            <a:extLst>
              <a:ext uri="{FF2B5EF4-FFF2-40B4-BE49-F238E27FC236}">
                <a16:creationId xmlns:a16="http://schemas.microsoft.com/office/drawing/2014/main" id="{463BD0EF-13F1-4EE2-9FFC-222CE5A53557}"/>
              </a:ext>
            </a:extLst>
          </p:cNvPr>
          <p:cNvSpPr txBox="1"/>
          <p:nvPr/>
        </p:nvSpPr>
        <p:spPr>
          <a:xfrm>
            <a:off x="8559800" y="5892260"/>
            <a:ext cx="2032000" cy="646331"/>
          </a:xfrm>
          <a:prstGeom prst="rect">
            <a:avLst/>
          </a:prstGeom>
          <a:noFill/>
        </p:spPr>
        <p:txBody>
          <a:bodyPr wrap="square" rtlCol="0">
            <a:spAutoFit/>
          </a:bodyPr>
          <a:lstStyle/>
          <a:p>
            <a:pPr algn="ctr"/>
            <a:r>
              <a:rPr lang="en-US" sz="3600" dirty="0">
                <a:solidFill>
                  <a:schemeClr val="bg1"/>
                </a:solidFill>
              </a:rPr>
              <a:t>Part Two</a:t>
            </a:r>
          </a:p>
        </p:txBody>
      </p:sp>
    </p:spTree>
    <p:extLst>
      <p:ext uri="{BB962C8B-B14F-4D97-AF65-F5344CB8AC3E}">
        <p14:creationId xmlns:p14="http://schemas.microsoft.com/office/powerpoint/2010/main" val="22905415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332-E2F3-44B7-A095-B17B9EAC2805}"/>
              </a:ext>
            </a:extLst>
          </p:cNvPr>
          <p:cNvSpPr>
            <a:spLocks noGrp="1"/>
          </p:cNvSpPr>
          <p:nvPr>
            <p:ph type="title"/>
          </p:nvPr>
        </p:nvSpPr>
        <p:spPr>
          <a:xfrm>
            <a:off x="538480" y="2559050"/>
            <a:ext cx="5024120" cy="1739900"/>
          </a:xfrm>
        </p:spPr>
        <p:txBody>
          <a:bodyPr>
            <a:noAutofit/>
          </a:bodyPr>
          <a:lstStyle/>
          <a:p>
            <a:r>
              <a:rPr lang="en-US" sz="4800" b="1" dirty="0">
                <a:solidFill>
                  <a:schemeClr val="tx1"/>
                </a:solidFill>
              </a:rPr>
              <a:t>“Give Me the Bible…”</a:t>
            </a:r>
          </a:p>
        </p:txBody>
      </p:sp>
      <p:sp>
        <p:nvSpPr>
          <p:cNvPr id="3" name="Content Placeholder 2">
            <a:extLst>
              <a:ext uri="{FF2B5EF4-FFF2-40B4-BE49-F238E27FC236}">
                <a16:creationId xmlns:a16="http://schemas.microsoft.com/office/drawing/2014/main" id="{1B8B0BD9-DBDD-4E3F-8834-149EC862444A}"/>
              </a:ext>
            </a:extLst>
          </p:cNvPr>
          <p:cNvSpPr>
            <a:spLocks noGrp="1"/>
          </p:cNvSpPr>
          <p:nvPr>
            <p:ph idx="1"/>
          </p:nvPr>
        </p:nvSpPr>
        <p:spPr>
          <a:xfrm>
            <a:off x="6198118" y="643334"/>
            <a:ext cx="5993882" cy="5571332"/>
          </a:xfrm>
        </p:spPr>
        <p:txBody>
          <a:bodyPr>
            <a:noAutofit/>
          </a:bodyPr>
          <a:lstStyle/>
          <a:p>
            <a:pPr>
              <a:spcBef>
                <a:spcPts val="600"/>
              </a:spcBef>
            </a:pPr>
            <a:r>
              <a:rPr lang="en-US" sz="4400" b="1" dirty="0"/>
              <a:t>Except for what it says about my spiritual growth</a:t>
            </a:r>
          </a:p>
          <a:p>
            <a:pPr lvl="1">
              <a:spcBef>
                <a:spcPts val="600"/>
              </a:spcBef>
            </a:pPr>
            <a:r>
              <a:rPr lang="en-US" sz="4000" dirty="0"/>
              <a:t>Carnal, </a:t>
            </a:r>
            <a:r>
              <a:rPr lang="en-US" sz="4000" i="1" dirty="0"/>
              <a:t>1 Corinthians 3:1-3</a:t>
            </a:r>
          </a:p>
          <a:p>
            <a:pPr lvl="1">
              <a:spcBef>
                <a:spcPts val="600"/>
              </a:spcBef>
            </a:pPr>
            <a:r>
              <a:rPr lang="en-US" sz="4000" dirty="0"/>
              <a:t>Be a teacher, </a:t>
            </a:r>
            <a:r>
              <a:rPr lang="en-US" sz="4000" i="1" dirty="0"/>
              <a:t>Heb. 5:12</a:t>
            </a:r>
            <a:endParaRPr lang="en-US" sz="4000" dirty="0"/>
          </a:p>
          <a:p>
            <a:pPr lvl="1">
              <a:spcBef>
                <a:spcPts val="600"/>
              </a:spcBef>
            </a:pPr>
            <a:r>
              <a:rPr lang="en-US" sz="4000" dirty="0"/>
              <a:t>Spiritual neglect leading </a:t>
            </a:r>
            <a:br>
              <a:rPr lang="en-US" sz="4000" dirty="0"/>
            </a:br>
            <a:r>
              <a:rPr lang="en-US" sz="4000" dirty="0"/>
              <a:t>to hardened heart, </a:t>
            </a:r>
            <a:br>
              <a:rPr lang="en-US" sz="4000" dirty="0"/>
            </a:br>
            <a:r>
              <a:rPr lang="en-US" sz="4000" i="1" dirty="0"/>
              <a:t>Hebrews 3:12-14</a:t>
            </a:r>
            <a:endParaRPr lang="en-US" sz="4000" dirty="0"/>
          </a:p>
        </p:txBody>
      </p:sp>
      <p:sp>
        <p:nvSpPr>
          <p:cNvPr id="5" name="Slide Number Placeholder 4">
            <a:extLst>
              <a:ext uri="{FF2B5EF4-FFF2-40B4-BE49-F238E27FC236}">
                <a16:creationId xmlns:a16="http://schemas.microsoft.com/office/drawing/2014/main" id="{86423B32-FC2B-40A7-B59B-97DA5B0E20C6}"/>
              </a:ext>
            </a:extLst>
          </p:cNvPr>
          <p:cNvSpPr>
            <a:spLocks noGrp="1"/>
          </p:cNvSpPr>
          <p:nvPr>
            <p:ph type="sldNum" sz="quarter" idx="12"/>
          </p:nvPr>
        </p:nvSpPr>
        <p:spPr>
          <a:xfrm>
            <a:off x="11724122" y="6383020"/>
            <a:ext cx="365760" cy="365760"/>
          </a:xfrm>
        </p:spPr>
        <p:txBody>
          <a:bodyPr/>
          <a:lstStyle/>
          <a:p>
            <a:fld id="{8A7A6979-0714-4377-B894-6BE4C2D6E202}" type="slidenum">
              <a:rPr lang="en-US" smtClean="0"/>
              <a:pPr/>
              <a:t>10</a:t>
            </a:fld>
            <a:endParaRPr lang="en-US" dirty="0"/>
          </a:p>
        </p:txBody>
      </p:sp>
      <p:pic>
        <p:nvPicPr>
          <p:cNvPr id="6" name="Picture 5">
            <a:extLst>
              <a:ext uri="{FF2B5EF4-FFF2-40B4-BE49-F238E27FC236}">
                <a16:creationId xmlns:a16="http://schemas.microsoft.com/office/drawing/2014/main" id="{DA745DDF-35A9-40CF-ADD9-9DC6A0C88CAB}"/>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extBox 7">
            <a:extLst>
              <a:ext uri="{FF2B5EF4-FFF2-40B4-BE49-F238E27FC236}">
                <a16:creationId xmlns:a16="http://schemas.microsoft.com/office/drawing/2014/main" id="{E25F6939-B4EF-46ED-ABD4-D3128FD9C95D}"/>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14935406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332-E2F3-44B7-A095-B17B9EAC2805}"/>
              </a:ext>
            </a:extLst>
          </p:cNvPr>
          <p:cNvSpPr>
            <a:spLocks noGrp="1"/>
          </p:cNvSpPr>
          <p:nvPr>
            <p:ph type="title"/>
          </p:nvPr>
        </p:nvSpPr>
        <p:spPr>
          <a:xfrm>
            <a:off x="538480" y="2479675"/>
            <a:ext cx="5024120" cy="1898650"/>
          </a:xfrm>
        </p:spPr>
        <p:txBody>
          <a:bodyPr>
            <a:noAutofit/>
          </a:bodyPr>
          <a:lstStyle/>
          <a:p>
            <a:r>
              <a:rPr lang="en-US" sz="5400" b="1" dirty="0">
                <a:solidFill>
                  <a:schemeClr val="tx1"/>
                </a:solidFill>
              </a:rPr>
              <a:t>Give Me</a:t>
            </a:r>
            <a:br>
              <a:rPr lang="en-US" sz="5400" b="1" dirty="0">
                <a:solidFill>
                  <a:schemeClr val="tx1"/>
                </a:solidFill>
              </a:rPr>
            </a:br>
            <a:r>
              <a:rPr lang="en-US" sz="5400" b="1" dirty="0">
                <a:solidFill>
                  <a:schemeClr val="tx1"/>
                </a:solidFill>
              </a:rPr>
              <a:t>the Bible!</a:t>
            </a:r>
          </a:p>
        </p:txBody>
      </p:sp>
      <p:sp>
        <p:nvSpPr>
          <p:cNvPr id="3" name="Content Placeholder 2">
            <a:extLst>
              <a:ext uri="{FF2B5EF4-FFF2-40B4-BE49-F238E27FC236}">
                <a16:creationId xmlns:a16="http://schemas.microsoft.com/office/drawing/2014/main" id="{1B8B0BD9-DBDD-4E3F-8834-149EC862444A}"/>
              </a:ext>
            </a:extLst>
          </p:cNvPr>
          <p:cNvSpPr>
            <a:spLocks noGrp="1"/>
          </p:cNvSpPr>
          <p:nvPr>
            <p:ph idx="1"/>
          </p:nvPr>
        </p:nvSpPr>
        <p:spPr>
          <a:xfrm>
            <a:off x="6096000" y="523240"/>
            <a:ext cx="6096000" cy="5811520"/>
          </a:xfrm>
        </p:spPr>
        <p:txBody>
          <a:bodyPr>
            <a:noAutofit/>
          </a:bodyPr>
          <a:lstStyle/>
          <a:p>
            <a:pPr>
              <a:spcBef>
                <a:spcPts val="600"/>
              </a:spcBef>
            </a:pPr>
            <a:r>
              <a:rPr lang="en-US" sz="4400" dirty="0"/>
              <a:t>Great spiritual blessings, </a:t>
            </a:r>
            <a:r>
              <a:rPr lang="en-US" sz="4400" i="1" dirty="0"/>
              <a:t>Psalm 119:105, 124-128</a:t>
            </a:r>
          </a:p>
          <a:p>
            <a:pPr lvl="1">
              <a:spcBef>
                <a:spcPts val="600"/>
              </a:spcBef>
            </a:pPr>
            <a:r>
              <a:rPr lang="en-US" sz="4200" dirty="0"/>
              <a:t>Identifies sin and tells   of God’s love, mercy  and grace</a:t>
            </a:r>
          </a:p>
          <a:p>
            <a:pPr lvl="1">
              <a:spcBef>
                <a:spcPts val="600"/>
              </a:spcBef>
            </a:pPr>
            <a:r>
              <a:rPr lang="en-US" sz="4200" dirty="0"/>
              <a:t>Savior who forgives and shows way to the Father</a:t>
            </a:r>
          </a:p>
          <a:p>
            <a:pPr lvl="1">
              <a:spcBef>
                <a:spcPts val="600"/>
              </a:spcBef>
            </a:pPr>
            <a:r>
              <a:rPr lang="en-US" sz="4200" dirty="0"/>
              <a:t>How to live faithfully</a:t>
            </a:r>
          </a:p>
        </p:txBody>
      </p:sp>
      <p:sp>
        <p:nvSpPr>
          <p:cNvPr id="5" name="Slide Number Placeholder 4">
            <a:extLst>
              <a:ext uri="{FF2B5EF4-FFF2-40B4-BE49-F238E27FC236}">
                <a16:creationId xmlns:a16="http://schemas.microsoft.com/office/drawing/2014/main" id="{86423B32-FC2B-40A7-B59B-97DA5B0E20C6}"/>
              </a:ext>
            </a:extLst>
          </p:cNvPr>
          <p:cNvSpPr>
            <a:spLocks noGrp="1"/>
          </p:cNvSpPr>
          <p:nvPr>
            <p:ph type="sldNum" sz="quarter" idx="12"/>
          </p:nvPr>
        </p:nvSpPr>
        <p:spPr>
          <a:xfrm>
            <a:off x="11724122" y="6383020"/>
            <a:ext cx="365760" cy="365760"/>
          </a:xfrm>
        </p:spPr>
        <p:txBody>
          <a:bodyPr/>
          <a:lstStyle/>
          <a:p>
            <a:fld id="{8A7A6979-0714-4377-B894-6BE4C2D6E202}" type="slidenum">
              <a:rPr lang="en-US" smtClean="0"/>
              <a:pPr/>
              <a:t>11</a:t>
            </a:fld>
            <a:endParaRPr lang="en-US" dirty="0"/>
          </a:p>
        </p:txBody>
      </p:sp>
      <p:pic>
        <p:nvPicPr>
          <p:cNvPr id="6" name="Picture 5">
            <a:extLst>
              <a:ext uri="{FF2B5EF4-FFF2-40B4-BE49-F238E27FC236}">
                <a16:creationId xmlns:a16="http://schemas.microsoft.com/office/drawing/2014/main" id="{DA745DDF-35A9-40CF-ADD9-9DC6A0C88CAB}"/>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extBox 7">
            <a:extLst>
              <a:ext uri="{FF2B5EF4-FFF2-40B4-BE49-F238E27FC236}">
                <a16:creationId xmlns:a16="http://schemas.microsoft.com/office/drawing/2014/main" id="{61A45BBB-914E-4BE7-908D-739123B66442}"/>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30686705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2" presetClass="entr" presetSubtype="2" fill="hold" nodeType="afterEffect">
                                  <p:stCondLst>
                                    <p:cond delay="2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4500"/>
                            </p:stCondLst>
                            <p:childTnLst>
                              <p:par>
                                <p:cTn id="21" presetID="2" presetClass="entr" presetSubtype="2" fill="hold" nodeType="afterEffect">
                                  <p:stCondLst>
                                    <p:cond delay="25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74BA74-4D8A-4EDA-B7B2-B15DC1C36C59}"/>
              </a:ext>
            </a:extLst>
          </p:cNvPr>
          <p:cNvSpPr>
            <a:spLocks noGrp="1"/>
          </p:cNvSpPr>
          <p:nvPr>
            <p:ph type="title"/>
          </p:nvPr>
        </p:nvSpPr>
        <p:spPr>
          <a:xfrm>
            <a:off x="2231136" y="467418"/>
            <a:ext cx="7729728" cy="1188720"/>
          </a:xfrm>
          <a:solidFill>
            <a:schemeClr val="bg1"/>
          </a:solidFill>
        </p:spPr>
        <p:txBody>
          <a:bodyPr>
            <a:normAutofit/>
          </a:bodyPr>
          <a:lstStyle/>
          <a:p>
            <a:r>
              <a:rPr lang="en-US" sz="6000" dirty="0">
                <a:solidFill>
                  <a:schemeClr val="tx1"/>
                </a:solidFill>
              </a:rPr>
              <a:t>Replaced with</a:t>
            </a:r>
          </a:p>
        </p:txBody>
      </p:sp>
      <p:sp>
        <p:nvSpPr>
          <p:cNvPr id="3" name="Content Placeholder 2">
            <a:extLst>
              <a:ext uri="{FF2B5EF4-FFF2-40B4-BE49-F238E27FC236}">
                <a16:creationId xmlns:a16="http://schemas.microsoft.com/office/drawing/2014/main" id="{27A243C9-8491-4FD4-AFB1-DAD95744597B}"/>
              </a:ext>
            </a:extLst>
          </p:cNvPr>
          <p:cNvSpPr>
            <a:spLocks noGrp="1"/>
          </p:cNvSpPr>
          <p:nvPr>
            <p:ph idx="1"/>
          </p:nvPr>
        </p:nvSpPr>
        <p:spPr>
          <a:xfrm>
            <a:off x="1706062" y="2291262"/>
            <a:ext cx="8779512" cy="2879256"/>
          </a:xfrm>
        </p:spPr>
        <p:txBody>
          <a:bodyPr>
            <a:normAutofit/>
          </a:bodyPr>
          <a:lstStyle/>
          <a:p>
            <a:r>
              <a:rPr lang="en-US" sz="5400" dirty="0">
                <a:solidFill>
                  <a:schemeClr val="tx1"/>
                </a:solidFill>
              </a:rPr>
              <a:t> “Give me human wisdom”</a:t>
            </a:r>
          </a:p>
          <a:p>
            <a:r>
              <a:rPr lang="en-US" sz="5400" dirty="0">
                <a:solidFill>
                  <a:schemeClr val="tx1"/>
                </a:solidFill>
              </a:rPr>
              <a:t> “Give me my own will”</a:t>
            </a:r>
          </a:p>
          <a:p>
            <a:r>
              <a:rPr lang="en-US" sz="5400" dirty="0">
                <a:solidFill>
                  <a:schemeClr val="tx1"/>
                </a:solidFill>
              </a:rPr>
              <a:t> </a:t>
            </a:r>
            <a:r>
              <a:rPr lang="en-US" sz="5400" i="1" dirty="0">
                <a:solidFill>
                  <a:schemeClr val="tx1"/>
                </a:solidFill>
              </a:rPr>
              <a:t>Colossians 2:8</a:t>
            </a:r>
          </a:p>
        </p:txBody>
      </p:sp>
      <p:pic>
        <p:nvPicPr>
          <p:cNvPr id="12" name="Picture 11">
            <a:extLst>
              <a:ext uri="{FF2B5EF4-FFF2-40B4-BE49-F238E27FC236}">
                <a16:creationId xmlns:a16="http://schemas.microsoft.com/office/drawing/2014/main" id="{B64C998B-485E-4477-B86D-A1CC9C5384C2}"/>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0BFB3266-5F3C-4A0D-BF7C-DAF759E683D1}"/>
              </a:ext>
            </a:extLst>
          </p:cNvPr>
          <p:cNvSpPr>
            <a:spLocks noGrp="1"/>
          </p:cNvSpPr>
          <p:nvPr>
            <p:ph type="sldNum" sz="quarter" idx="12"/>
          </p:nvPr>
        </p:nvSpPr>
        <p:spPr>
          <a:xfrm>
            <a:off x="11584422" y="6324600"/>
            <a:ext cx="365760" cy="365760"/>
          </a:xfrm>
        </p:spPr>
        <p:txBody>
          <a:bodyPr/>
          <a:lstStyle/>
          <a:p>
            <a:fld id="{8A7A6979-0714-4377-B894-6BE4C2D6E202}" type="slidenum">
              <a:rPr lang="en-US" smtClean="0"/>
              <a:pPr/>
              <a:t>2</a:t>
            </a:fld>
            <a:endParaRPr lang="en-US" dirty="0"/>
          </a:p>
        </p:txBody>
      </p:sp>
      <p:sp>
        <p:nvSpPr>
          <p:cNvPr id="9" name="TextBox 8">
            <a:extLst>
              <a:ext uri="{FF2B5EF4-FFF2-40B4-BE49-F238E27FC236}">
                <a16:creationId xmlns:a16="http://schemas.microsoft.com/office/drawing/2014/main" id="{AFEE9EA4-86C0-49A5-B530-5A32BF5E4E67}"/>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4286271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332-E2F3-44B7-A095-B17B9EAC2805}"/>
              </a:ext>
            </a:extLst>
          </p:cNvPr>
          <p:cNvSpPr>
            <a:spLocks noGrp="1"/>
          </p:cNvSpPr>
          <p:nvPr>
            <p:ph type="title"/>
          </p:nvPr>
        </p:nvSpPr>
        <p:spPr>
          <a:xfrm>
            <a:off x="538480" y="2559050"/>
            <a:ext cx="5024120" cy="1739900"/>
          </a:xfrm>
        </p:spPr>
        <p:txBody>
          <a:bodyPr>
            <a:noAutofit/>
          </a:bodyPr>
          <a:lstStyle/>
          <a:p>
            <a:r>
              <a:rPr lang="en-US" sz="4800" b="1" dirty="0">
                <a:solidFill>
                  <a:schemeClr val="tx1"/>
                </a:solidFill>
              </a:rPr>
              <a:t>“Give Me the Bible…”</a:t>
            </a:r>
          </a:p>
        </p:txBody>
      </p:sp>
      <p:sp>
        <p:nvSpPr>
          <p:cNvPr id="3" name="Content Placeholder 2">
            <a:extLst>
              <a:ext uri="{FF2B5EF4-FFF2-40B4-BE49-F238E27FC236}">
                <a16:creationId xmlns:a16="http://schemas.microsoft.com/office/drawing/2014/main" id="{1B8B0BD9-DBDD-4E3F-8834-149EC862444A}"/>
              </a:ext>
            </a:extLst>
          </p:cNvPr>
          <p:cNvSpPr>
            <a:spLocks noGrp="1"/>
          </p:cNvSpPr>
          <p:nvPr>
            <p:ph idx="1"/>
          </p:nvPr>
        </p:nvSpPr>
        <p:spPr>
          <a:xfrm>
            <a:off x="6248400" y="679450"/>
            <a:ext cx="5841482" cy="5499100"/>
          </a:xfrm>
        </p:spPr>
        <p:txBody>
          <a:bodyPr>
            <a:noAutofit/>
          </a:bodyPr>
          <a:lstStyle/>
          <a:p>
            <a:pPr>
              <a:spcBef>
                <a:spcPts val="1800"/>
              </a:spcBef>
            </a:pPr>
            <a:r>
              <a:rPr lang="en-US" sz="4600" dirty="0"/>
              <a:t>Except for when it judges me a sinner</a:t>
            </a:r>
          </a:p>
          <a:p>
            <a:pPr>
              <a:spcBef>
                <a:spcPts val="1800"/>
              </a:spcBef>
            </a:pPr>
            <a:r>
              <a:rPr lang="en-US" sz="4600" dirty="0"/>
              <a:t>Except for what it says about the one true church</a:t>
            </a:r>
          </a:p>
          <a:p>
            <a:pPr>
              <a:spcBef>
                <a:spcPts val="1800"/>
              </a:spcBef>
            </a:pPr>
            <a:r>
              <a:rPr lang="en-US" sz="4600" dirty="0"/>
              <a:t>Except for what it says about true worship</a:t>
            </a:r>
          </a:p>
        </p:txBody>
      </p:sp>
      <p:sp>
        <p:nvSpPr>
          <p:cNvPr id="5" name="Slide Number Placeholder 4">
            <a:extLst>
              <a:ext uri="{FF2B5EF4-FFF2-40B4-BE49-F238E27FC236}">
                <a16:creationId xmlns:a16="http://schemas.microsoft.com/office/drawing/2014/main" id="{86423B32-FC2B-40A7-B59B-97DA5B0E20C6}"/>
              </a:ext>
            </a:extLst>
          </p:cNvPr>
          <p:cNvSpPr>
            <a:spLocks noGrp="1"/>
          </p:cNvSpPr>
          <p:nvPr>
            <p:ph type="sldNum" sz="quarter" idx="12"/>
          </p:nvPr>
        </p:nvSpPr>
        <p:spPr>
          <a:xfrm>
            <a:off x="11724122" y="6383020"/>
            <a:ext cx="365760" cy="365760"/>
          </a:xfrm>
        </p:spPr>
        <p:txBody>
          <a:bodyPr/>
          <a:lstStyle/>
          <a:p>
            <a:fld id="{8A7A6979-0714-4377-B894-6BE4C2D6E202}" type="slidenum">
              <a:rPr lang="en-US" smtClean="0"/>
              <a:pPr/>
              <a:t>3</a:t>
            </a:fld>
            <a:endParaRPr lang="en-US" dirty="0"/>
          </a:p>
        </p:txBody>
      </p:sp>
      <p:pic>
        <p:nvPicPr>
          <p:cNvPr id="6" name="Picture 5">
            <a:extLst>
              <a:ext uri="{FF2B5EF4-FFF2-40B4-BE49-F238E27FC236}">
                <a16:creationId xmlns:a16="http://schemas.microsoft.com/office/drawing/2014/main" id="{DA745DDF-35A9-40CF-ADD9-9DC6A0C88CAB}"/>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extBox 7">
            <a:extLst>
              <a:ext uri="{FF2B5EF4-FFF2-40B4-BE49-F238E27FC236}">
                <a16:creationId xmlns:a16="http://schemas.microsoft.com/office/drawing/2014/main" id="{BC58024C-35C9-4D10-A1BE-326B2FD66EDB}"/>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24100734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2" fill="hold" nodeType="after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3500"/>
                            </p:stCondLst>
                            <p:childTnLst>
                              <p:par>
                                <p:cTn id="15" presetID="2" presetClass="entr" presetSubtype="2" fill="hold" nodeType="afterEffect">
                                  <p:stCondLst>
                                    <p:cond delay="1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332-E2F3-44B7-A095-B17B9EAC2805}"/>
              </a:ext>
            </a:extLst>
          </p:cNvPr>
          <p:cNvSpPr>
            <a:spLocks noGrp="1"/>
          </p:cNvSpPr>
          <p:nvPr>
            <p:ph type="title"/>
          </p:nvPr>
        </p:nvSpPr>
        <p:spPr>
          <a:xfrm>
            <a:off x="538480" y="2559050"/>
            <a:ext cx="5024120" cy="1739900"/>
          </a:xfrm>
        </p:spPr>
        <p:txBody>
          <a:bodyPr>
            <a:noAutofit/>
          </a:bodyPr>
          <a:lstStyle/>
          <a:p>
            <a:r>
              <a:rPr lang="en-US" sz="4800" b="1" dirty="0">
                <a:solidFill>
                  <a:schemeClr val="tx1"/>
                </a:solidFill>
              </a:rPr>
              <a:t>“Give Me the Bible…”</a:t>
            </a:r>
          </a:p>
        </p:txBody>
      </p:sp>
      <p:sp>
        <p:nvSpPr>
          <p:cNvPr id="3" name="Content Placeholder 2">
            <a:extLst>
              <a:ext uri="{FF2B5EF4-FFF2-40B4-BE49-F238E27FC236}">
                <a16:creationId xmlns:a16="http://schemas.microsoft.com/office/drawing/2014/main" id="{1B8B0BD9-DBDD-4E3F-8834-149EC862444A}"/>
              </a:ext>
            </a:extLst>
          </p:cNvPr>
          <p:cNvSpPr>
            <a:spLocks noGrp="1"/>
          </p:cNvSpPr>
          <p:nvPr>
            <p:ph idx="1"/>
          </p:nvPr>
        </p:nvSpPr>
        <p:spPr>
          <a:xfrm>
            <a:off x="6121918" y="258127"/>
            <a:ext cx="5993882" cy="6341745"/>
          </a:xfrm>
        </p:spPr>
        <p:txBody>
          <a:bodyPr>
            <a:noAutofit/>
          </a:bodyPr>
          <a:lstStyle/>
          <a:p>
            <a:pPr>
              <a:spcBef>
                <a:spcPts val="600"/>
              </a:spcBef>
            </a:pPr>
            <a:r>
              <a:rPr lang="en-US" sz="4400" b="1" dirty="0"/>
              <a:t>Except for what it says about marriage</a:t>
            </a:r>
          </a:p>
          <a:p>
            <a:pPr lvl="1">
              <a:spcBef>
                <a:spcPts val="600"/>
              </a:spcBef>
            </a:pPr>
            <a:r>
              <a:rPr lang="en-US" sz="4200" dirty="0"/>
              <a:t>One man and one woman for life, </a:t>
            </a:r>
            <a:r>
              <a:rPr lang="en-US" sz="4200" i="1" dirty="0"/>
              <a:t>Genesis 2:22-24; Hebrews 13:4</a:t>
            </a:r>
          </a:p>
          <a:p>
            <a:pPr lvl="1">
              <a:spcBef>
                <a:spcPts val="600"/>
              </a:spcBef>
            </a:pPr>
            <a:r>
              <a:rPr lang="en-US" sz="4200" dirty="0"/>
              <a:t>Corruption of marriage</a:t>
            </a:r>
          </a:p>
          <a:p>
            <a:pPr lvl="1">
              <a:spcBef>
                <a:spcPts val="600"/>
              </a:spcBef>
            </a:pPr>
            <a:r>
              <a:rPr lang="en-US" sz="4200" dirty="0"/>
              <a:t>Husband and wife roles and responsibilities  </a:t>
            </a:r>
            <a:r>
              <a:rPr lang="en-US" sz="4200" i="1" dirty="0"/>
              <a:t>(Ephesians 5)</a:t>
            </a:r>
          </a:p>
        </p:txBody>
      </p:sp>
      <p:sp>
        <p:nvSpPr>
          <p:cNvPr id="5" name="Slide Number Placeholder 4">
            <a:extLst>
              <a:ext uri="{FF2B5EF4-FFF2-40B4-BE49-F238E27FC236}">
                <a16:creationId xmlns:a16="http://schemas.microsoft.com/office/drawing/2014/main" id="{86423B32-FC2B-40A7-B59B-97DA5B0E20C6}"/>
              </a:ext>
            </a:extLst>
          </p:cNvPr>
          <p:cNvSpPr>
            <a:spLocks noGrp="1"/>
          </p:cNvSpPr>
          <p:nvPr>
            <p:ph type="sldNum" sz="quarter" idx="12"/>
          </p:nvPr>
        </p:nvSpPr>
        <p:spPr>
          <a:xfrm>
            <a:off x="11724122" y="6383020"/>
            <a:ext cx="365760" cy="365760"/>
          </a:xfrm>
        </p:spPr>
        <p:txBody>
          <a:bodyPr/>
          <a:lstStyle/>
          <a:p>
            <a:fld id="{8A7A6979-0714-4377-B894-6BE4C2D6E202}" type="slidenum">
              <a:rPr lang="en-US" smtClean="0"/>
              <a:pPr/>
              <a:t>4</a:t>
            </a:fld>
            <a:endParaRPr lang="en-US" dirty="0"/>
          </a:p>
        </p:txBody>
      </p:sp>
      <p:pic>
        <p:nvPicPr>
          <p:cNvPr id="6" name="Picture 5">
            <a:extLst>
              <a:ext uri="{FF2B5EF4-FFF2-40B4-BE49-F238E27FC236}">
                <a16:creationId xmlns:a16="http://schemas.microsoft.com/office/drawing/2014/main" id="{DA745DDF-35A9-40CF-ADD9-9DC6A0C88CAB}"/>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extBox 7">
            <a:extLst>
              <a:ext uri="{FF2B5EF4-FFF2-40B4-BE49-F238E27FC236}">
                <a16:creationId xmlns:a16="http://schemas.microsoft.com/office/drawing/2014/main" id="{BC58024C-35C9-4D10-A1BE-326B2FD66EDB}"/>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26389125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nodeType="after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332-E2F3-44B7-A095-B17B9EAC2805}"/>
              </a:ext>
            </a:extLst>
          </p:cNvPr>
          <p:cNvSpPr>
            <a:spLocks noGrp="1"/>
          </p:cNvSpPr>
          <p:nvPr>
            <p:ph type="title"/>
          </p:nvPr>
        </p:nvSpPr>
        <p:spPr>
          <a:xfrm>
            <a:off x="538480" y="2559050"/>
            <a:ext cx="5024120" cy="1739900"/>
          </a:xfrm>
        </p:spPr>
        <p:txBody>
          <a:bodyPr>
            <a:noAutofit/>
          </a:bodyPr>
          <a:lstStyle/>
          <a:p>
            <a:r>
              <a:rPr lang="en-US" sz="4800" b="1" dirty="0">
                <a:solidFill>
                  <a:schemeClr val="tx1"/>
                </a:solidFill>
              </a:rPr>
              <a:t>“Give Me the Bible…”</a:t>
            </a:r>
          </a:p>
        </p:txBody>
      </p:sp>
      <p:sp>
        <p:nvSpPr>
          <p:cNvPr id="3" name="Content Placeholder 2">
            <a:extLst>
              <a:ext uri="{FF2B5EF4-FFF2-40B4-BE49-F238E27FC236}">
                <a16:creationId xmlns:a16="http://schemas.microsoft.com/office/drawing/2014/main" id="{1B8B0BD9-DBDD-4E3F-8834-149EC862444A}"/>
              </a:ext>
            </a:extLst>
          </p:cNvPr>
          <p:cNvSpPr>
            <a:spLocks noGrp="1"/>
          </p:cNvSpPr>
          <p:nvPr>
            <p:ph idx="1"/>
          </p:nvPr>
        </p:nvSpPr>
        <p:spPr>
          <a:xfrm>
            <a:off x="6121918" y="355917"/>
            <a:ext cx="5993882" cy="6146165"/>
          </a:xfrm>
        </p:spPr>
        <p:txBody>
          <a:bodyPr>
            <a:noAutofit/>
          </a:bodyPr>
          <a:lstStyle/>
          <a:p>
            <a:pPr>
              <a:spcBef>
                <a:spcPts val="600"/>
              </a:spcBef>
            </a:pPr>
            <a:r>
              <a:rPr lang="en-US" sz="4400" b="1" dirty="0"/>
              <a:t>Except for what it says about divorce and remarriage</a:t>
            </a:r>
          </a:p>
          <a:p>
            <a:pPr lvl="1">
              <a:spcBef>
                <a:spcPts val="600"/>
              </a:spcBef>
            </a:pPr>
            <a:r>
              <a:rPr lang="en-US" sz="4200" dirty="0"/>
              <a:t>Sin to sunder, </a:t>
            </a:r>
            <a:r>
              <a:rPr lang="en-US" sz="4200" i="1" dirty="0"/>
              <a:t>Matt. 19:6 (1 Corinthians 7:10-11)</a:t>
            </a:r>
          </a:p>
          <a:p>
            <a:pPr lvl="1">
              <a:spcBef>
                <a:spcPts val="600"/>
              </a:spcBef>
            </a:pPr>
            <a:r>
              <a:rPr lang="en-US" sz="4200" dirty="0"/>
              <a:t>One reason for ending marriage has freedom </a:t>
            </a:r>
            <a:br>
              <a:rPr lang="en-US" sz="4200" dirty="0"/>
            </a:br>
            <a:r>
              <a:rPr lang="en-US" sz="4200" dirty="0"/>
              <a:t>to remarry: Fornication, </a:t>
            </a:r>
            <a:r>
              <a:rPr lang="en-US" sz="4200" i="1" dirty="0"/>
              <a:t>Matthew 19:9 (5:32)</a:t>
            </a:r>
          </a:p>
        </p:txBody>
      </p:sp>
      <p:sp>
        <p:nvSpPr>
          <p:cNvPr id="5" name="Slide Number Placeholder 4">
            <a:extLst>
              <a:ext uri="{FF2B5EF4-FFF2-40B4-BE49-F238E27FC236}">
                <a16:creationId xmlns:a16="http://schemas.microsoft.com/office/drawing/2014/main" id="{86423B32-FC2B-40A7-B59B-97DA5B0E20C6}"/>
              </a:ext>
            </a:extLst>
          </p:cNvPr>
          <p:cNvSpPr>
            <a:spLocks noGrp="1"/>
          </p:cNvSpPr>
          <p:nvPr>
            <p:ph type="sldNum" sz="quarter" idx="12"/>
          </p:nvPr>
        </p:nvSpPr>
        <p:spPr>
          <a:xfrm>
            <a:off x="11724122" y="6383020"/>
            <a:ext cx="365760" cy="365760"/>
          </a:xfrm>
        </p:spPr>
        <p:txBody>
          <a:bodyPr/>
          <a:lstStyle/>
          <a:p>
            <a:fld id="{8A7A6979-0714-4377-B894-6BE4C2D6E202}" type="slidenum">
              <a:rPr lang="en-US" smtClean="0"/>
              <a:pPr/>
              <a:t>5</a:t>
            </a:fld>
            <a:endParaRPr lang="en-US" dirty="0"/>
          </a:p>
        </p:txBody>
      </p:sp>
      <p:pic>
        <p:nvPicPr>
          <p:cNvPr id="6" name="Picture 5">
            <a:extLst>
              <a:ext uri="{FF2B5EF4-FFF2-40B4-BE49-F238E27FC236}">
                <a16:creationId xmlns:a16="http://schemas.microsoft.com/office/drawing/2014/main" id="{DA745DDF-35A9-40CF-ADD9-9DC6A0C88CAB}"/>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extBox 7">
            <a:extLst>
              <a:ext uri="{FF2B5EF4-FFF2-40B4-BE49-F238E27FC236}">
                <a16:creationId xmlns:a16="http://schemas.microsoft.com/office/drawing/2014/main" id="{4C832A09-2889-4B66-8987-69FE3CDCA735}"/>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22404025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332-E2F3-44B7-A095-B17B9EAC2805}"/>
              </a:ext>
            </a:extLst>
          </p:cNvPr>
          <p:cNvSpPr>
            <a:spLocks noGrp="1"/>
          </p:cNvSpPr>
          <p:nvPr>
            <p:ph type="title"/>
          </p:nvPr>
        </p:nvSpPr>
        <p:spPr>
          <a:xfrm>
            <a:off x="538480" y="2559050"/>
            <a:ext cx="5024120" cy="1739900"/>
          </a:xfrm>
        </p:spPr>
        <p:txBody>
          <a:bodyPr>
            <a:noAutofit/>
          </a:bodyPr>
          <a:lstStyle/>
          <a:p>
            <a:r>
              <a:rPr lang="en-US" sz="4800" b="1" dirty="0">
                <a:solidFill>
                  <a:schemeClr val="tx1"/>
                </a:solidFill>
              </a:rPr>
              <a:t>“Give Me the Bible…”</a:t>
            </a:r>
          </a:p>
        </p:txBody>
      </p:sp>
      <p:sp>
        <p:nvSpPr>
          <p:cNvPr id="3" name="Content Placeholder 2">
            <a:extLst>
              <a:ext uri="{FF2B5EF4-FFF2-40B4-BE49-F238E27FC236}">
                <a16:creationId xmlns:a16="http://schemas.microsoft.com/office/drawing/2014/main" id="{1B8B0BD9-DBDD-4E3F-8834-149EC862444A}"/>
              </a:ext>
            </a:extLst>
          </p:cNvPr>
          <p:cNvSpPr>
            <a:spLocks noGrp="1"/>
          </p:cNvSpPr>
          <p:nvPr>
            <p:ph idx="1"/>
          </p:nvPr>
        </p:nvSpPr>
        <p:spPr>
          <a:xfrm>
            <a:off x="6121918" y="300990"/>
            <a:ext cx="5993882" cy="6264910"/>
          </a:xfrm>
        </p:spPr>
        <p:txBody>
          <a:bodyPr>
            <a:noAutofit/>
          </a:bodyPr>
          <a:lstStyle/>
          <a:p>
            <a:pPr>
              <a:spcBef>
                <a:spcPts val="600"/>
              </a:spcBef>
            </a:pPr>
            <a:r>
              <a:rPr lang="en-US" sz="4400" b="1" dirty="0"/>
              <a:t>Except for what it says about divorce and remarriage</a:t>
            </a:r>
          </a:p>
          <a:p>
            <a:pPr lvl="1">
              <a:spcBef>
                <a:spcPts val="600"/>
              </a:spcBef>
            </a:pPr>
            <a:r>
              <a:rPr lang="en-US" sz="4200" dirty="0"/>
              <a:t>Marriage to unbeliever?</a:t>
            </a:r>
            <a:r>
              <a:rPr lang="en-US" sz="4200" i="1" dirty="0"/>
              <a:t> </a:t>
            </a:r>
            <a:br>
              <a:rPr lang="en-US" sz="4200" i="1" dirty="0"/>
            </a:br>
            <a:r>
              <a:rPr lang="en-US" sz="4200" i="1" dirty="0"/>
              <a:t>1 Corinthians 7:12-14 </a:t>
            </a:r>
            <a:br>
              <a:rPr lang="en-US" sz="4200" i="1" dirty="0"/>
            </a:br>
            <a:r>
              <a:rPr lang="en-US" sz="4200" i="1" dirty="0"/>
              <a:t>(1 Peter 3:1-2)</a:t>
            </a:r>
          </a:p>
          <a:p>
            <a:pPr lvl="1">
              <a:spcBef>
                <a:spcPts val="600"/>
              </a:spcBef>
            </a:pPr>
            <a:r>
              <a:rPr lang="en-US" sz="4200" dirty="0"/>
              <a:t>Do not leave God’s will to please your spouse, </a:t>
            </a:r>
            <a:br>
              <a:rPr lang="en-US" sz="4200" dirty="0"/>
            </a:br>
            <a:r>
              <a:rPr lang="en-US" sz="4200" i="1" dirty="0"/>
              <a:t>1 Cor. 7:15-16 (23)</a:t>
            </a:r>
          </a:p>
        </p:txBody>
      </p:sp>
      <p:sp>
        <p:nvSpPr>
          <p:cNvPr id="5" name="Slide Number Placeholder 4">
            <a:extLst>
              <a:ext uri="{FF2B5EF4-FFF2-40B4-BE49-F238E27FC236}">
                <a16:creationId xmlns:a16="http://schemas.microsoft.com/office/drawing/2014/main" id="{86423B32-FC2B-40A7-B59B-97DA5B0E20C6}"/>
              </a:ext>
            </a:extLst>
          </p:cNvPr>
          <p:cNvSpPr>
            <a:spLocks noGrp="1"/>
          </p:cNvSpPr>
          <p:nvPr>
            <p:ph type="sldNum" sz="quarter" idx="12"/>
          </p:nvPr>
        </p:nvSpPr>
        <p:spPr>
          <a:xfrm>
            <a:off x="11724122" y="6383020"/>
            <a:ext cx="365760" cy="365760"/>
          </a:xfrm>
        </p:spPr>
        <p:txBody>
          <a:bodyPr/>
          <a:lstStyle/>
          <a:p>
            <a:fld id="{8A7A6979-0714-4377-B894-6BE4C2D6E202}" type="slidenum">
              <a:rPr lang="en-US" smtClean="0"/>
              <a:pPr/>
              <a:t>6</a:t>
            </a:fld>
            <a:endParaRPr lang="en-US" dirty="0"/>
          </a:p>
        </p:txBody>
      </p:sp>
      <p:pic>
        <p:nvPicPr>
          <p:cNvPr id="6" name="Picture 5">
            <a:extLst>
              <a:ext uri="{FF2B5EF4-FFF2-40B4-BE49-F238E27FC236}">
                <a16:creationId xmlns:a16="http://schemas.microsoft.com/office/drawing/2014/main" id="{DA745DDF-35A9-40CF-ADD9-9DC6A0C88CAB}"/>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extBox 7">
            <a:extLst>
              <a:ext uri="{FF2B5EF4-FFF2-40B4-BE49-F238E27FC236}">
                <a16:creationId xmlns:a16="http://schemas.microsoft.com/office/drawing/2014/main" id="{473A3FAE-3642-4979-8800-8695C38AB204}"/>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35616934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332-E2F3-44B7-A095-B17B9EAC2805}"/>
              </a:ext>
            </a:extLst>
          </p:cNvPr>
          <p:cNvSpPr>
            <a:spLocks noGrp="1"/>
          </p:cNvSpPr>
          <p:nvPr>
            <p:ph type="title"/>
          </p:nvPr>
        </p:nvSpPr>
        <p:spPr>
          <a:xfrm>
            <a:off x="538480" y="2559050"/>
            <a:ext cx="5024120" cy="1739900"/>
          </a:xfrm>
        </p:spPr>
        <p:txBody>
          <a:bodyPr>
            <a:noAutofit/>
          </a:bodyPr>
          <a:lstStyle/>
          <a:p>
            <a:r>
              <a:rPr lang="en-US" sz="4800" b="1" dirty="0">
                <a:solidFill>
                  <a:schemeClr val="tx1"/>
                </a:solidFill>
              </a:rPr>
              <a:t>“Give Me the Bible…”</a:t>
            </a:r>
          </a:p>
        </p:txBody>
      </p:sp>
      <p:sp>
        <p:nvSpPr>
          <p:cNvPr id="3" name="Content Placeholder 2">
            <a:extLst>
              <a:ext uri="{FF2B5EF4-FFF2-40B4-BE49-F238E27FC236}">
                <a16:creationId xmlns:a16="http://schemas.microsoft.com/office/drawing/2014/main" id="{1B8B0BD9-DBDD-4E3F-8834-149EC862444A}"/>
              </a:ext>
            </a:extLst>
          </p:cNvPr>
          <p:cNvSpPr>
            <a:spLocks noGrp="1"/>
          </p:cNvSpPr>
          <p:nvPr>
            <p:ph idx="1"/>
          </p:nvPr>
        </p:nvSpPr>
        <p:spPr>
          <a:xfrm>
            <a:off x="6299200" y="567690"/>
            <a:ext cx="5892800" cy="5756910"/>
          </a:xfrm>
        </p:spPr>
        <p:txBody>
          <a:bodyPr>
            <a:noAutofit/>
          </a:bodyPr>
          <a:lstStyle/>
          <a:p>
            <a:pPr>
              <a:spcBef>
                <a:spcPts val="1200"/>
              </a:spcBef>
            </a:pPr>
            <a:r>
              <a:rPr lang="en-US" sz="4400" b="1" dirty="0"/>
              <a:t>Except for what it says about alcohol</a:t>
            </a:r>
          </a:p>
          <a:p>
            <a:pPr lvl="1">
              <a:spcBef>
                <a:spcPts val="1200"/>
              </a:spcBef>
            </a:pPr>
            <a:r>
              <a:rPr lang="en-US" sz="4200" dirty="0"/>
              <a:t>Drunkenness, </a:t>
            </a:r>
            <a:br>
              <a:rPr lang="en-US" sz="4200" dirty="0"/>
            </a:br>
            <a:r>
              <a:rPr lang="en-US" sz="4200" i="1" dirty="0"/>
              <a:t>Galatians 5:21</a:t>
            </a:r>
          </a:p>
          <a:p>
            <a:pPr lvl="1">
              <a:spcBef>
                <a:spcPts val="1200"/>
              </a:spcBef>
            </a:pPr>
            <a:r>
              <a:rPr lang="en-US" sz="4200" dirty="0"/>
              <a:t>Alcoholic content: Today’s wine is biblical</a:t>
            </a:r>
            <a:br>
              <a:rPr lang="en-US" sz="4200" dirty="0"/>
            </a:br>
            <a:r>
              <a:rPr lang="en-US" sz="4200" dirty="0"/>
              <a:t>“strong drink,” </a:t>
            </a:r>
            <a:br>
              <a:rPr lang="en-US" sz="4200" dirty="0"/>
            </a:br>
            <a:r>
              <a:rPr lang="en-US" sz="4200" i="1" dirty="0"/>
              <a:t>Isaiah 28:7; 5:11-12</a:t>
            </a:r>
            <a:endParaRPr lang="en-US" sz="4200" dirty="0"/>
          </a:p>
        </p:txBody>
      </p:sp>
      <p:sp>
        <p:nvSpPr>
          <p:cNvPr id="5" name="Slide Number Placeholder 4">
            <a:extLst>
              <a:ext uri="{FF2B5EF4-FFF2-40B4-BE49-F238E27FC236}">
                <a16:creationId xmlns:a16="http://schemas.microsoft.com/office/drawing/2014/main" id="{86423B32-FC2B-40A7-B59B-97DA5B0E20C6}"/>
              </a:ext>
            </a:extLst>
          </p:cNvPr>
          <p:cNvSpPr>
            <a:spLocks noGrp="1"/>
          </p:cNvSpPr>
          <p:nvPr>
            <p:ph type="sldNum" sz="quarter" idx="12"/>
          </p:nvPr>
        </p:nvSpPr>
        <p:spPr>
          <a:xfrm>
            <a:off x="11724122" y="6383020"/>
            <a:ext cx="365760" cy="365760"/>
          </a:xfrm>
        </p:spPr>
        <p:txBody>
          <a:bodyPr/>
          <a:lstStyle/>
          <a:p>
            <a:fld id="{8A7A6979-0714-4377-B894-6BE4C2D6E202}" type="slidenum">
              <a:rPr lang="en-US" smtClean="0"/>
              <a:pPr/>
              <a:t>7</a:t>
            </a:fld>
            <a:endParaRPr lang="en-US" dirty="0"/>
          </a:p>
        </p:txBody>
      </p:sp>
      <p:pic>
        <p:nvPicPr>
          <p:cNvPr id="6" name="Picture 5">
            <a:extLst>
              <a:ext uri="{FF2B5EF4-FFF2-40B4-BE49-F238E27FC236}">
                <a16:creationId xmlns:a16="http://schemas.microsoft.com/office/drawing/2014/main" id="{DA745DDF-35A9-40CF-ADD9-9DC6A0C88CAB}"/>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extBox 7">
            <a:extLst>
              <a:ext uri="{FF2B5EF4-FFF2-40B4-BE49-F238E27FC236}">
                <a16:creationId xmlns:a16="http://schemas.microsoft.com/office/drawing/2014/main" id="{6A9CF406-48F9-4C8E-9902-1C2E532ABABD}"/>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17916990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BE4CB97-244C-4925-89D6-9C13EEA4B1B5}"/>
              </a:ext>
            </a:extLst>
          </p:cNvPr>
          <p:cNvSpPr>
            <a:spLocks noGrp="1"/>
          </p:cNvSpPr>
          <p:nvPr>
            <p:ph type="body" idx="1"/>
          </p:nvPr>
        </p:nvSpPr>
        <p:spPr>
          <a:xfrm>
            <a:off x="1605280" y="1755141"/>
            <a:ext cx="2861564" cy="736600"/>
          </a:xfrm>
        </p:spPr>
        <p:txBody>
          <a:bodyPr>
            <a:noAutofit/>
          </a:bodyPr>
          <a:lstStyle/>
          <a:p>
            <a:r>
              <a:rPr lang="en-US" sz="4000" b="1" dirty="0"/>
              <a:t>Ancient</a:t>
            </a:r>
          </a:p>
        </p:txBody>
      </p:sp>
      <p:sp>
        <p:nvSpPr>
          <p:cNvPr id="3" name="Content Placeholder 2">
            <a:extLst>
              <a:ext uri="{FF2B5EF4-FFF2-40B4-BE49-F238E27FC236}">
                <a16:creationId xmlns:a16="http://schemas.microsoft.com/office/drawing/2014/main" id="{292851E9-C852-44B0-8C50-B67BB16A410E}"/>
              </a:ext>
            </a:extLst>
          </p:cNvPr>
          <p:cNvSpPr>
            <a:spLocks noGrp="1"/>
          </p:cNvSpPr>
          <p:nvPr>
            <p:ph sz="half" idx="2"/>
          </p:nvPr>
        </p:nvSpPr>
        <p:spPr>
          <a:xfrm>
            <a:off x="546100" y="2494790"/>
            <a:ext cx="5660899" cy="4253990"/>
          </a:xfrm>
        </p:spPr>
        <p:txBody>
          <a:bodyPr>
            <a:noAutofit/>
          </a:bodyPr>
          <a:lstStyle/>
          <a:p>
            <a:pPr marL="0" indent="0">
              <a:buNone/>
            </a:pPr>
            <a:r>
              <a:rPr lang="en-US" sz="3000" dirty="0"/>
              <a:t>“In the Bible, alcoholic wine is not like wine today. The sugar of grape juice can only ferment to </a:t>
            </a:r>
            <a:r>
              <a:rPr lang="en-US" sz="3000" b="1" dirty="0"/>
              <a:t>3 or 4% alcohol </a:t>
            </a:r>
            <a:r>
              <a:rPr lang="en-US" sz="3000" dirty="0"/>
              <a:t>with wild yeast – airborne yeast. For grape juice to exceed 4% alcohol, then the winemaker must  add yeast. The </a:t>
            </a:r>
            <a:r>
              <a:rPr lang="en-US" sz="3000" b="1" dirty="0"/>
              <a:t>yeast added </a:t>
            </a:r>
            <a:r>
              <a:rPr lang="en-US" sz="3000" dirty="0"/>
              <a:t>to </a:t>
            </a:r>
            <a:r>
              <a:rPr lang="en-US" sz="3000" b="1" dirty="0"/>
              <a:t>ancient</a:t>
            </a:r>
            <a:r>
              <a:rPr lang="en-US" sz="3000" dirty="0"/>
              <a:t> </a:t>
            </a:r>
            <a:r>
              <a:rPr lang="en-US" sz="3000" b="1" dirty="0"/>
              <a:t>wines </a:t>
            </a:r>
            <a:r>
              <a:rPr lang="en-US" sz="3000" dirty="0"/>
              <a:t>produced between </a:t>
            </a:r>
            <a:r>
              <a:rPr lang="en-US" sz="3000" b="1" dirty="0"/>
              <a:t>4–11% alcohol</a:t>
            </a:r>
            <a:r>
              <a:rPr lang="en-US" sz="3000" dirty="0"/>
              <a:t>.”</a:t>
            </a:r>
          </a:p>
        </p:txBody>
      </p:sp>
      <p:sp>
        <p:nvSpPr>
          <p:cNvPr id="4" name="Content Placeholder 3">
            <a:extLst>
              <a:ext uri="{FF2B5EF4-FFF2-40B4-BE49-F238E27FC236}">
                <a16:creationId xmlns:a16="http://schemas.microsoft.com/office/drawing/2014/main" id="{63E91D47-5F8C-4590-BF66-98198C3EC5BB}"/>
              </a:ext>
            </a:extLst>
          </p:cNvPr>
          <p:cNvSpPr>
            <a:spLocks noGrp="1"/>
          </p:cNvSpPr>
          <p:nvPr>
            <p:ph sz="quarter" idx="4"/>
          </p:nvPr>
        </p:nvSpPr>
        <p:spPr>
          <a:xfrm>
            <a:off x="6419596" y="2481582"/>
            <a:ext cx="5472684" cy="4253990"/>
          </a:xfrm>
        </p:spPr>
        <p:txBody>
          <a:bodyPr>
            <a:noAutofit/>
          </a:bodyPr>
          <a:lstStyle/>
          <a:p>
            <a:pPr marL="0" indent="0">
              <a:buNone/>
            </a:pPr>
            <a:r>
              <a:rPr lang="en-US" sz="3000" dirty="0"/>
              <a:t>“On average, the ABV for beer </a:t>
            </a:r>
            <a:br>
              <a:rPr lang="en-US" sz="3000" dirty="0"/>
            </a:br>
            <a:r>
              <a:rPr lang="en-US" sz="3000" dirty="0"/>
              <a:t>is 4.5 percent; for </a:t>
            </a:r>
            <a:r>
              <a:rPr lang="en-US" sz="3000" b="1" dirty="0"/>
              <a:t>wine, 11.6 percent</a:t>
            </a:r>
            <a:r>
              <a:rPr lang="en-US" sz="3000" dirty="0"/>
              <a:t>; and for liquor, 37 percent, according to William Kerr, senior scientist at the Alcohol Research Group of the Public Health Institute. The range in alcohol levels is the result of how each beverage is made.”</a:t>
            </a:r>
          </a:p>
        </p:txBody>
      </p:sp>
      <p:sp>
        <p:nvSpPr>
          <p:cNvPr id="5" name="Text Placeholder 4">
            <a:extLst>
              <a:ext uri="{FF2B5EF4-FFF2-40B4-BE49-F238E27FC236}">
                <a16:creationId xmlns:a16="http://schemas.microsoft.com/office/drawing/2014/main" id="{DBE6F07B-CE39-4D4A-8E2E-CCAFC49FE097}"/>
              </a:ext>
            </a:extLst>
          </p:cNvPr>
          <p:cNvSpPr>
            <a:spLocks noGrp="1"/>
          </p:cNvSpPr>
          <p:nvPr>
            <p:ph type="body" sz="quarter" idx="13"/>
          </p:nvPr>
        </p:nvSpPr>
        <p:spPr>
          <a:xfrm>
            <a:off x="7725156" y="1710692"/>
            <a:ext cx="2861564" cy="736600"/>
          </a:xfrm>
        </p:spPr>
        <p:txBody>
          <a:bodyPr>
            <a:noAutofit/>
          </a:bodyPr>
          <a:lstStyle/>
          <a:p>
            <a:r>
              <a:rPr lang="en-US" sz="4000" b="1" dirty="0"/>
              <a:t>Modern</a:t>
            </a:r>
          </a:p>
        </p:txBody>
      </p:sp>
      <p:sp>
        <p:nvSpPr>
          <p:cNvPr id="6" name="Slide Number Placeholder 5">
            <a:extLst>
              <a:ext uri="{FF2B5EF4-FFF2-40B4-BE49-F238E27FC236}">
                <a16:creationId xmlns:a16="http://schemas.microsoft.com/office/drawing/2014/main" id="{4AE2632A-4623-4299-BEAD-73D2C6CF9AB0}"/>
              </a:ext>
            </a:extLst>
          </p:cNvPr>
          <p:cNvSpPr>
            <a:spLocks noGrp="1"/>
          </p:cNvSpPr>
          <p:nvPr>
            <p:ph type="sldNum" sz="quarter" idx="12"/>
          </p:nvPr>
        </p:nvSpPr>
        <p:spPr>
          <a:xfrm>
            <a:off x="11709400" y="6383020"/>
            <a:ext cx="365760" cy="365760"/>
          </a:xfrm>
        </p:spPr>
        <p:txBody>
          <a:bodyPr/>
          <a:lstStyle/>
          <a:p>
            <a:fld id="{8A7A6979-0714-4377-B894-6BE4C2D6E202}" type="slidenum">
              <a:rPr lang="en-US" smtClean="0"/>
              <a:t>8</a:t>
            </a:fld>
            <a:endParaRPr lang="en-US" dirty="0"/>
          </a:p>
        </p:txBody>
      </p:sp>
      <p:sp>
        <p:nvSpPr>
          <p:cNvPr id="7" name="Title 6">
            <a:extLst>
              <a:ext uri="{FF2B5EF4-FFF2-40B4-BE49-F238E27FC236}">
                <a16:creationId xmlns:a16="http://schemas.microsoft.com/office/drawing/2014/main" id="{5E6ECEE3-A71A-4188-A0BD-EA15B114F27B}"/>
              </a:ext>
            </a:extLst>
          </p:cNvPr>
          <p:cNvSpPr>
            <a:spLocks noGrp="1"/>
          </p:cNvSpPr>
          <p:nvPr>
            <p:ph type="title"/>
          </p:nvPr>
        </p:nvSpPr>
        <p:spPr>
          <a:xfrm>
            <a:off x="1073409" y="380492"/>
            <a:ext cx="10045182" cy="1188720"/>
          </a:xfrm>
        </p:spPr>
        <p:txBody>
          <a:bodyPr>
            <a:noAutofit/>
          </a:bodyPr>
          <a:lstStyle/>
          <a:p>
            <a:r>
              <a:rPr lang="en-US" sz="4400" b="1" dirty="0"/>
              <a:t>Alcohol content of wine</a:t>
            </a:r>
          </a:p>
        </p:txBody>
      </p:sp>
      <p:pic>
        <p:nvPicPr>
          <p:cNvPr id="8" name="Picture 7">
            <a:extLst>
              <a:ext uri="{FF2B5EF4-FFF2-40B4-BE49-F238E27FC236}">
                <a16:creationId xmlns:a16="http://schemas.microsoft.com/office/drawing/2014/main" id="{0060CA93-EE66-4631-97DD-DD4CE4E7E44D}"/>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6116295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75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75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332-E2F3-44B7-A095-B17B9EAC2805}"/>
              </a:ext>
            </a:extLst>
          </p:cNvPr>
          <p:cNvSpPr>
            <a:spLocks noGrp="1"/>
          </p:cNvSpPr>
          <p:nvPr>
            <p:ph type="title"/>
          </p:nvPr>
        </p:nvSpPr>
        <p:spPr>
          <a:xfrm>
            <a:off x="538480" y="2559050"/>
            <a:ext cx="5024120" cy="1739900"/>
          </a:xfrm>
        </p:spPr>
        <p:txBody>
          <a:bodyPr>
            <a:noAutofit/>
          </a:bodyPr>
          <a:lstStyle/>
          <a:p>
            <a:r>
              <a:rPr lang="en-US" sz="4800" b="1" dirty="0">
                <a:solidFill>
                  <a:schemeClr val="tx1"/>
                </a:solidFill>
              </a:rPr>
              <a:t>“Give Me the Bible…”</a:t>
            </a:r>
          </a:p>
        </p:txBody>
      </p:sp>
      <p:sp>
        <p:nvSpPr>
          <p:cNvPr id="3" name="Content Placeholder 2">
            <a:extLst>
              <a:ext uri="{FF2B5EF4-FFF2-40B4-BE49-F238E27FC236}">
                <a16:creationId xmlns:a16="http://schemas.microsoft.com/office/drawing/2014/main" id="{1B8B0BD9-DBDD-4E3F-8834-149EC862444A}"/>
              </a:ext>
            </a:extLst>
          </p:cNvPr>
          <p:cNvSpPr>
            <a:spLocks noGrp="1"/>
          </p:cNvSpPr>
          <p:nvPr>
            <p:ph idx="1"/>
          </p:nvPr>
        </p:nvSpPr>
        <p:spPr>
          <a:xfrm>
            <a:off x="6121918" y="156368"/>
            <a:ext cx="5993882" cy="6545263"/>
          </a:xfrm>
        </p:spPr>
        <p:txBody>
          <a:bodyPr>
            <a:noAutofit/>
          </a:bodyPr>
          <a:lstStyle/>
          <a:p>
            <a:pPr>
              <a:spcBef>
                <a:spcPts val="300"/>
              </a:spcBef>
            </a:pPr>
            <a:r>
              <a:rPr lang="en-US" sz="4400" b="1" dirty="0"/>
              <a:t>Except for what it says about alcohol</a:t>
            </a:r>
          </a:p>
          <a:p>
            <a:pPr lvl="1">
              <a:spcBef>
                <a:spcPts val="300"/>
              </a:spcBef>
            </a:pPr>
            <a:r>
              <a:rPr lang="en-US" sz="4000" dirty="0"/>
              <a:t>Drunkenness, </a:t>
            </a:r>
            <a:br>
              <a:rPr lang="en-US" sz="4000" dirty="0"/>
            </a:br>
            <a:r>
              <a:rPr lang="en-US" sz="4000" i="1" dirty="0"/>
              <a:t>Galatians 5:21</a:t>
            </a:r>
          </a:p>
          <a:p>
            <a:pPr lvl="1">
              <a:spcBef>
                <a:spcPts val="300"/>
              </a:spcBef>
            </a:pPr>
            <a:r>
              <a:rPr lang="en-US" sz="4000" dirty="0"/>
              <a:t>Alcohol content: Today’s wine – “Strong drink” </a:t>
            </a:r>
            <a:br>
              <a:rPr lang="en-US" sz="4000" dirty="0"/>
            </a:br>
            <a:r>
              <a:rPr lang="en-US" sz="4000" i="1" dirty="0"/>
              <a:t>Isaiah 28:7; Hosea 4:11</a:t>
            </a:r>
            <a:endParaRPr lang="en-US" sz="4000" dirty="0"/>
          </a:p>
          <a:p>
            <a:pPr lvl="1">
              <a:spcBef>
                <a:spcPts val="300"/>
              </a:spcBef>
            </a:pPr>
            <a:r>
              <a:rPr lang="en-US" sz="4000" dirty="0"/>
              <a:t>Drinking that leads to excess, </a:t>
            </a:r>
            <a:r>
              <a:rPr lang="en-US" sz="4000" i="1" dirty="0"/>
              <a:t>1 Peter 4:3</a:t>
            </a:r>
          </a:p>
          <a:p>
            <a:pPr lvl="1">
              <a:spcBef>
                <a:spcPts val="300"/>
              </a:spcBef>
            </a:pPr>
            <a:r>
              <a:rPr lang="en-US" sz="4000" dirty="0"/>
              <a:t>Privacy not “OK”</a:t>
            </a:r>
          </a:p>
        </p:txBody>
      </p:sp>
      <p:sp>
        <p:nvSpPr>
          <p:cNvPr id="5" name="Slide Number Placeholder 4">
            <a:extLst>
              <a:ext uri="{FF2B5EF4-FFF2-40B4-BE49-F238E27FC236}">
                <a16:creationId xmlns:a16="http://schemas.microsoft.com/office/drawing/2014/main" id="{86423B32-FC2B-40A7-B59B-97DA5B0E20C6}"/>
              </a:ext>
            </a:extLst>
          </p:cNvPr>
          <p:cNvSpPr>
            <a:spLocks noGrp="1"/>
          </p:cNvSpPr>
          <p:nvPr>
            <p:ph type="sldNum" sz="quarter" idx="12"/>
          </p:nvPr>
        </p:nvSpPr>
        <p:spPr>
          <a:xfrm>
            <a:off x="11724122" y="6383020"/>
            <a:ext cx="365760" cy="365760"/>
          </a:xfrm>
        </p:spPr>
        <p:txBody>
          <a:bodyPr/>
          <a:lstStyle/>
          <a:p>
            <a:fld id="{8A7A6979-0714-4377-B894-6BE4C2D6E202}" type="slidenum">
              <a:rPr lang="en-US" smtClean="0"/>
              <a:pPr/>
              <a:t>9</a:t>
            </a:fld>
            <a:endParaRPr lang="en-US" dirty="0"/>
          </a:p>
        </p:txBody>
      </p:sp>
      <p:pic>
        <p:nvPicPr>
          <p:cNvPr id="6" name="Picture 5">
            <a:extLst>
              <a:ext uri="{FF2B5EF4-FFF2-40B4-BE49-F238E27FC236}">
                <a16:creationId xmlns:a16="http://schemas.microsoft.com/office/drawing/2014/main" id="{DA745DDF-35A9-40CF-ADD9-9DC6A0C88CAB}"/>
              </a:ext>
            </a:extLst>
          </p:cNvPr>
          <p:cNvPicPr>
            <a:picLocks noChangeAspect="1" noChangeArrowheads="1"/>
          </p:cNvPicPr>
          <p:nvPr/>
        </p:nvPicPr>
        <p:blipFill>
          <a:blip r:embed="rId2" cstate="screen"/>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extBox 7">
            <a:extLst>
              <a:ext uri="{FF2B5EF4-FFF2-40B4-BE49-F238E27FC236}">
                <a16:creationId xmlns:a16="http://schemas.microsoft.com/office/drawing/2014/main" id="{1D0062C2-3387-4FB6-8042-A4A6F529EB11}"/>
              </a:ext>
            </a:extLst>
          </p:cNvPr>
          <p:cNvSpPr txBox="1"/>
          <p:nvPr/>
        </p:nvSpPr>
        <p:spPr>
          <a:xfrm>
            <a:off x="223592" y="6324600"/>
            <a:ext cx="1677272" cy="461665"/>
          </a:xfrm>
          <a:prstGeom prst="rect">
            <a:avLst/>
          </a:prstGeom>
          <a:noFill/>
        </p:spPr>
        <p:txBody>
          <a:bodyPr wrap="square" rtlCol="0">
            <a:spAutoFit/>
          </a:bodyPr>
          <a:lstStyle/>
          <a:p>
            <a:pPr algn="ctr"/>
            <a:r>
              <a:rPr lang="en-US" sz="2400" dirty="0"/>
              <a:t>Part Two</a:t>
            </a:r>
          </a:p>
        </p:txBody>
      </p:sp>
    </p:spTree>
    <p:extLst>
      <p:ext uri="{BB962C8B-B14F-4D97-AF65-F5344CB8AC3E}">
        <p14:creationId xmlns:p14="http://schemas.microsoft.com/office/powerpoint/2010/main" val="14097126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295</Words>
  <Application>Microsoft Office PowerPoint</Application>
  <PresentationFormat>Widescreen</PresentationFormat>
  <Paragraphs>68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Gill Sans MT</vt:lpstr>
      <vt:lpstr>Parcel</vt:lpstr>
      <vt:lpstr>“Give Me the Bible”</vt:lpstr>
      <vt:lpstr>Replaced with</vt:lpstr>
      <vt:lpstr>“Give Me the Bible…”</vt:lpstr>
      <vt:lpstr>“Give Me the Bible…”</vt:lpstr>
      <vt:lpstr>“Give Me the Bible…”</vt:lpstr>
      <vt:lpstr>“Give Me the Bible…”</vt:lpstr>
      <vt:lpstr>“Give Me the Bible…”</vt:lpstr>
      <vt:lpstr>Alcohol content of wine</vt:lpstr>
      <vt:lpstr>“Give Me the Bible…”</vt:lpstr>
      <vt:lpstr>“Give Me the Bible…”</vt:lpstr>
      <vt:lpstr>Give Me the Bible!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R Price</dc:creator>
  <cp:lastModifiedBy>Joe R Price</cp:lastModifiedBy>
  <cp:revision>39</cp:revision>
  <dcterms:created xsi:type="dcterms:W3CDTF">2019-02-10T00:51:01Z</dcterms:created>
  <dcterms:modified xsi:type="dcterms:W3CDTF">2019-02-24T14:51:08Z</dcterms:modified>
</cp:coreProperties>
</file>