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62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2" r:id="rId1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77" d="100"/>
          <a:sy n="77" d="100"/>
        </p:scale>
        <p:origin x="120" y="288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FB7F61-010A-41DB-8589-343A87C2F4D0}" type="datetime1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27CF-1076-42E3-8E4B-8FDCF56E8ADE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4527-B6AF-4E3C-97C1-D5701F395E78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35A2-460A-4357-87CD-0F85AE5996F6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6FD27-AC86-481A-A81D-05E00221AE63}" type="datetime1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198C-EBF2-4066-B14D-76C993E4BCFA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5E40-FB99-4E62-9FF3-2119E99666E4}" type="datetime1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BB9F-A37B-4F9D-B1B7-4A938E73964D}" type="datetime1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4E75AC-04D7-447A-9492-64291E8C72B5}" type="datetime1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0639-E159-4FA6-A2EC-4A59D280BC34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p:transition spd="slow">
    <p:pull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5F442D-CC7E-4BFC-A27B-9DA44CB42FE4}" type="datetime1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99D3C7B3-F2E5-4306-A8A9-D5C599402E87}" type="datetime1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Don’t Get Mixed Up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20558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18:24-30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8A72AB-069D-423D-82A1-9C26C9BC9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64460" y="2057400"/>
            <a:ext cx="10073928" cy="466407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drinks with the world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start,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23:29-32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intoxicate yourself,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5:18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of God, not lusts of men,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4:2-3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Remedy: Radical Repentance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5543" y="6444476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7FAD3120-4C12-4915-8C5C-C51318B6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036" y="0"/>
            <a:ext cx="9916352" cy="1828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Practical, Pertinent, and Personal applications </a:t>
            </a:r>
            <a:r>
              <a:rPr lang="en-US" sz="4800" i="1" cap="small" dirty="0"/>
              <a:t>(</a:t>
            </a:r>
            <a:r>
              <a:rPr lang="en-US" sz="4800" i="1" dirty="0"/>
              <a:t>2 Tim. 3:15-17)</a:t>
            </a:r>
          </a:p>
        </p:txBody>
      </p:sp>
    </p:spTree>
    <p:extLst>
      <p:ext uri="{BB962C8B-B14F-4D97-AF65-F5344CB8AC3E}">
        <p14:creationId xmlns:p14="http://schemas.microsoft.com/office/powerpoint/2010/main" val="30367350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057400"/>
            <a:ext cx="9758776" cy="466407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gospels with the world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1:6-9; Jude 3-4; 2 John 9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be saved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worship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living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Remedy: Radical Repentance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612" y="6444476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11</a:t>
            </a:fld>
            <a:endParaRPr lang="en-US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383AE0B-C9B4-4A54-8F91-299C3418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036" y="0"/>
            <a:ext cx="9916352" cy="1828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Practical, Pertinent, and Personal applications </a:t>
            </a:r>
            <a:r>
              <a:rPr lang="en-US" sz="4800" i="1" cap="small" dirty="0"/>
              <a:t>(</a:t>
            </a:r>
            <a:r>
              <a:rPr lang="en-US" sz="4800" i="1" dirty="0"/>
              <a:t>2 Tim. 3:15-17)</a:t>
            </a:r>
          </a:p>
        </p:txBody>
      </p:sp>
    </p:spTree>
    <p:extLst>
      <p:ext uri="{BB962C8B-B14F-4D97-AF65-F5344CB8AC3E}">
        <p14:creationId xmlns:p14="http://schemas.microsoft.com/office/powerpoint/2010/main" val="35318374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79612" y="-1"/>
            <a:ext cx="9601200" cy="1512075"/>
          </a:xfrm>
        </p:spPr>
        <p:txBody>
          <a:bodyPr>
            <a:normAutofit/>
          </a:bodyPr>
          <a:lstStyle/>
          <a:p>
            <a:r>
              <a:rPr lang="en-US" sz="6600" cap="small" dirty="0"/>
              <a:t>Don’t Get Mixed Up</a:t>
            </a:r>
            <a:endParaRPr lang="en-US" sz="6600" i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79612" y="1750238"/>
            <a:ext cx="9929305" cy="4876800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</a:t>
            </a: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give the more earnest heed </a:t>
            </a:r>
            <a:r>
              <a:rPr 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things we have heard, </a:t>
            </a: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 we drift away</a:t>
            </a:r>
            <a:r>
              <a:rPr 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   the word spoken through angels proved steadfast, and every transgression and disobedience received a just reward,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612" y="6444476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711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79612" y="-1"/>
            <a:ext cx="9601200" cy="1740675"/>
          </a:xfrm>
        </p:spPr>
        <p:txBody>
          <a:bodyPr>
            <a:normAutofit/>
          </a:bodyPr>
          <a:lstStyle/>
          <a:p>
            <a:r>
              <a:rPr lang="en-US" sz="6600" cap="small" dirty="0"/>
              <a:t>Don’t Get Mixed Up</a:t>
            </a:r>
            <a:endParaRPr lang="en-US" sz="6600" i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979612" y="1981200"/>
            <a:ext cx="9601200" cy="4740276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shall we escape if we neglect so great a salvation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at the first began to be spoken by the Lord, and was confirmed to us by those who heard Him…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(Hebrews 2:1–3)</a:t>
            </a: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612" y="6444476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79415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2036" y="177800"/>
            <a:ext cx="9758776" cy="1879600"/>
          </a:xfrm>
        </p:spPr>
        <p:txBody>
          <a:bodyPr>
            <a:normAutofit/>
          </a:bodyPr>
          <a:lstStyle/>
          <a:p>
            <a:r>
              <a:rPr lang="en-US" sz="5000" cap="small" dirty="0"/>
              <a:t>God’s Commands and Warnings to Israel </a:t>
            </a:r>
            <a:r>
              <a:rPr lang="en-US" sz="4800" i="1" cap="small" dirty="0"/>
              <a:t>(</a:t>
            </a:r>
            <a:r>
              <a:rPr lang="en-US" sz="4800" i="1" dirty="0"/>
              <a:t>Leviticus 18:24-30</a:t>
            </a:r>
            <a:r>
              <a:rPr lang="en-US" sz="4800" i="1" cap="small" dirty="0"/>
              <a:t>)</a:t>
            </a:r>
            <a:endParaRPr lang="en-US" sz="4800" cap="smal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362200"/>
            <a:ext cx="9535352" cy="43180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morally pure,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18:24-25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or be punished,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18:26-29</a:t>
            </a:r>
          </a:p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mingled, was defiled,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fell away,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106:34-43; Hosea 7:8; 8:1-3,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B0422F-451F-4765-A146-CDDA1B14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2036" y="177800"/>
            <a:ext cx="9758776" cy="1771649"/>
          </a:xfrm>
        </p:spPr>
        <p:txBody>
          <a:bodyPr>
            <a:normAutofit/>
          </a:bodyPr>
          <a:lstStyle/>
          <a:p>
            <a:r>
              <a:rPr lang="en-US" sz="5000" cap="small" dirty="0"/>
              <a:t>New Testament Commands and Warnings to Christians</a:t>
            </a:r>
            <a:endParaRPr lang="en-US" sz="4800" cap="small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209800"/>
            <a:ext cx="9758776" cy="44704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unequally yoke,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6:14-7:1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befriend world,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4:1-4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love the world,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2:15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Israel, Christians mingle with the world, are defiled and fall away,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4:1-3; Jude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95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055812" y="177800"/>
            <a:ext cx="9525000" cy="1727199"/>
          </a:xfrm>
        </p:spPr>
        <p:txBody>
          <a:bodyPr>
            <a:normAutofit/>
          </a:bodyPr>
          <a:lstStyle/>
          <a:p>
            <a:r>
              <a:rPr lang="en-US" sz="8000" cap="small" dirty="0"/>
              <a:t>The Remedy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5812" y="2336799"/>
            <a:ext cx="9525000" cy="3048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Radical repentance</a:t>
            </a:r>
            <a:r>
              <a:rPr lang="fr-F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fr-F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5:29-30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fr-F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</a:t>
            </a:r>
            <a:r>
              <a:rPr lang="fr-FR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Ezra 9:1-2; 10:3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116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2036" y="177800"/>
            <a:ext cx="9758776" cy="1771649"/>
          </a:xfrm>
        </p:spPr>
        <p:txBody>
          <a:bodyPr>
            <a:normAutofit/>
          </a:bodyPr>
          <a:lstStyle/>
          <a:p>
            <a:r>
              <a:rPr lang="en-US" sz="5000" cap="small" dirty="0"/>
              <a:t>Mixing Holy and Unholy Standards, </a:t>
            </a:r>
            <a:r>
              <a:rPr lang="en-US" sz="4800" i="1" dirty="0"/>
              <a:t>Psalm 106:34-39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209800"/>
            <a:ext cx="9758776" cy="44704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Dilutes and destroys holiness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purify the unholy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drive out enemy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106:34-35; Deut. 7:1-6 (Judges 1:21, 27-35)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discipleship,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14:26-27, 33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fast,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Joshua 23:6-8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78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055812" y="177800"/>
            <a:ext cx="9525000" cy="1803400"/>
          </a:xfrm>
        </p:spPr>
        <p:txBody>
          <a:bodyPr>
            <a:normAutofit/>
          </a:bodyPr>
          <a:lstStyle/>
          <a:p>
            <a:r>
              <a:rPr lang="en-US" sz="5000" cap="small" dirty="0"/>
              <a:t>Mixing Holy and Unholy Standards, </a:t>
            </a:r>
            <a:r>
              <a:rPr lang="en-US" sz="4800" i="1" dirty="0"/>
              <a:t>Psalm 106:34-39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362201"/>
            <a:ext cx="9758776" cy="406940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allegiances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106:35-39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God’s mercy,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106:6-7 </a:t>
            </a:r>
            <a:b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12:1)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God’s works and refuse 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counsel,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106:13-15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612" y="643160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64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055812" y="177800"/>
            <a:ext cx="9525000" cy="1650999"/>
          </a:xfrm>
        </p:spPr>
        <p:txBody>
          <a:bodyPr>
            <a:normAutofit/>
          </a:bodyPr>
          <a:lstStyle/>
          <a:p>
            <a:r>
              <a:rPr lang="en-US" sz="5000" cap="small" dirty="0"/>
              <a:t>Mixing Holy and Unholy Standards, </a:t>
            </a:r>
            <a:r>
              <a:rPr lang="en-US" sz="4800" i="1" dirty="0"/>
              <a:t>Psalm 106:34-39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057400"/>
            <a:ext cx="9758776" cy="46228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allegiances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106:35-39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God,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106:19-22 (Rom. 1:28)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Unthankful and disobedient,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106:24-25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masters are impossible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6:24 (Joshua 24:14-15)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612" y="643160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016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22036" y="0"/>
            <a:ext cx="9916352" cy="1828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Practical, Pertinent, and Personal applications </a:t>
            </a:r>
            <a:r>
              <a:rPr lang="en-US" sz="4800" i="1" cap="small" dirty="0"/>
              <a:t>(</a:t>
            </a:r>
            <a:r>
              <a:rPr lang="en-US" sz="4800" i="1" dirty="0"/>
              <a:t>2 Tim. 3:15-17)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057400"/>
            <a:ext cx="9758776" cy="48006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sexual purity with world’s corrupt views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5:3-4</a:t>
            </a:r>
          </a:p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Mingled values seen in: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Immodest clothing,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2:9-10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Indecent entertainment,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2:16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 sins (porn),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5:28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661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22036" y="2057400"/>
            <a:ext cx="9758776" cy="457200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Mixing sexual purity with world’s corrupt views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5:3-4</a:t>
            </a:r>
          </a:p>
          <a:p>
            <a:pPr lvl="0"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Remedy: Radical Repentance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Pure in heart and in action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Clothing, entertainment, </a:t>
            </a:r>
            <a:b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and public conduct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9D838-8134-4457-B647-480EAFA08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" y="6302297"/>
            <a:ext cx="342028" cy="42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B51DF3-E920-459A-9368-F53E80DD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9</a:t>
            </a:fld>
            <a:endParaRPr lang="en-US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64658F1A-C055-44CB-8E26-CFDA6AF9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036" y="0"/>
            <a:ext cx="9916352" cy="1828800"/>
          </a:xfrm>
        </p:spPr>
        <p:txBody>
          <a:bodyPr>
            <a:normAutofit/>
          </a:bodyPr>
          <a:lstStyle/>
          <a:p>
            <a:r>
              <a:rPr lang="en-US" sz="4800" cap="small" dirty="0"/>
              <a:t>Practical, Pertinent, and Personal applications </a:t>
            </a:r>
            <a:r>
              <a:rPr lang="en-US" sz="4800" i="1" cap="small" dirty="0"/>
              <a:t>(</a:t>
            </a:r>
            <a:r>
              <a:rPr lang="en-US" sz="4800" i="1" dirty="0"/>
              <a:t>2 Tim. 3:15-17)</a:t>
            </a:r>
          </a:p>
        </p:txBody>
      </p:sp>
    </p:spTree>
    <p:extLst>
      <p:ext uri="{BB962C8B-B14F-4D97-AF65-F5344CB8AC3E}">
        <p14:creationId xmlns:p14="http://schemas.microsoft.com/office/powerpoint/2010/main" val="28774044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178</TotalTime>
  <Words>434</Words>
  <Application>Microsoft Office PowerPoint</Application>
  <PresentationFormat>Custom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Euphemia</vt:lpstr>
      <vt:lpstr>Jigsaw design template</vt:lpstr>
      <vt:lpstr>Don’t Get Mixed Up</vt:lpstr>
      <vt:lpstr>God’s Commands and Warnings to Israel (Leviticus 18:24-30)</vt:lpstr>
      <vt:lpstr>New Testament Commands and Warnings to Christians</vt:lpstr>
      <vt:lpstr>The Remedy</vt:lpstr>
      <vt:lpstr>Mixing Holy and Unholy Standards, Psalm 106:34-39</vt:lpstr>
      <vt:lpstr>Mixing Holy and Unholy Standards, Psalm 106:34-39</vt:lpstr>
      <vt:lpstr>Mixing Holy and Unholy Standards, Psalm 106:34-39</vt:lpstr>
      <vt:lpstr>Practical, Pertinent, and Personal applications (2 Tim. 3:15-17)</vt:lpstr>
      <vt:lpstr>Practical, Pertinent, and Personal applications (2 Tim. 3:15-17)</vt:lpstr>
      <vt:lpstr>Practical, Pertinent, and Personal applications (2 Tim. 3:15-17)</vt:lpstr>
      <vt:lpstr>Practical, Pertinent, and Personal applications (2 Tim. 3:15-17)</vt:lpstr>
      <vt:lpstr>Don’t Get Mixed Up</vt:lpstr>
      <vt:lpstr>Don’t Get Mixed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Get Mixed Up</dc:title>
  <dc:creator>Joe R Price</dc:creator>
  <cp:lastModifiedBy>Joe R Price</cp:lastModifiedBy>
  <cp:revision>57</cp:revision>
  <dcterms:created xsi:type="dcterms:W3CDTF">2019-03-22T16:46:22Z</dcterms:created>
  <dcterms:modified xsi:type="dcterms:W3CDTF">2019-03-24T13:52:24Z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