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2" autoAdjust="0"/>
  </p:normalViewPr>
  <p:slideViewPr>
    <p:cSldViewPr>
      <p:cViewPr varScale="1">
        <p:scale>
          <a:sx n="77" d="100"/>
          <a:sy n="77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77D4-F5FA-4E47-8F6C-C21E5EA3305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C2CD2-ACC1-4435-B581-CEB3572FB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9A6A-797B-45EA-A435-5604CCDB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A903-6989-4C4E-A22B-F0DE952FF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FC132-B45E-4BA3-AC14-CC42E2C6B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E3E8-47FB-499D-B173-C338426E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C636-AF39-4EFF-9C9E-D030480F6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CFF-495D-4708-81CC-414D969DC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6ECC-0B55-48F2-8E9B-6F8C21A85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990E-9BB1-407C-89B8-EB38BBF88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C7C3-530B-4254-B4C1-85464FE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BA2-ACEC-46A5-8A6F-842FF277A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AA339-6168-4203-8A77-F1B89316C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tarburst2"/>
          <p:cNvPicPr>
            <a:picLocks noChangeAspect="1" noChangeArrowheads="1"/>
          </p:cNvPicPr>
          <p:nvPr/>
        </p:nvPicPr>
        <p:blipFill>
          <a:blip r:embed="rId13" cstate="print"/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7495D19B-45FF-44B6-8130-DFFDB4640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981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20:11-15</a:t>
            </a:r>
          </a:p>
          <a:p>
            <a:pPr algn="r"/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71E7B-6032-479B-820D-5FCF2EF6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77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11201400" cy="4572000"/>
          </a:xfrm>
          <a:effectLst/>
        </p:spPr>
        <p:txBody>
          <a:bodyPr/>
          <a:lstStyle/>
          <a:p>
            <a:pPr hangingPunct="0"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sentence will be pronounced and executed,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25:31-34, 41, 46</a:t>
            </a:r>
          </a:p>
          <a:p>
            <a:pPr lvl="1" hangingPunct="0">
              <a:spcBef>
                <a:spcPts val="1200"/>
              </a:spcBef>
            </a:pPr>
            <a:r>
              <a:rPr lang="en-US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life,</a:t>
            </a:r>
            <a:r>
              <a:rPr lang="en-US" sz="4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Revelation 21:3-7; 2 Thess. 1:10 (Col. 3:4; Matt. 13:43)</a:t>
            </a:r>
          </a:p>
          <a:p>
            <a:pPr lvl="1" hangingPunct="0">
              <a:spcBef>
                <a:spcPts val="1200"/>
              </a:spcBef>
            </a:pPr>
            <a:r>
              <a:rPr lang="en-US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punishment, </a:t>
            </a:r>
            <a:r>
              <a:rPr lang="en-US" sz="4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21:8; 2 Thess. 1:8-9; Matthew 13:42; Mark 9:43-48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13883" y="6431909"/>
            <a:ext cx="2133600" cy="320674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F5390-EF45-4E0E-AC21-0ACA54C5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840164"/>
          </a:xfrm>
          <a:effectLst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speculations / False predictions,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2:1-3; 2 Tim. 2:18; 2 Peter 3:4</a:t>
            </a:r>
          </a:p>
          <a:p>
            <a:pPr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are fully armed with the truth to be prepared,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5:1-2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4572" y="6345620"/>
            <a:ext cx="2695028" cy="427984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D2882-738A-4F27-B82E-611A12AB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543116" cy="19939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/>
              <a:t>Events of judgment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0556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ready?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4800" y="6324599"/>
            <a:ext cx="2844800" cy="427983"/>
          </a:xfrm>
        </p:spPr>
        <p:txBody>
          <a:bodyPr/>
          <a:lstStyle/>
          <a:p>
            <a:fld id="{304FC636-AF39-4EFF-9C9E-D030480F6B4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7FD35-27A2-4A78-A29D-9519FDE9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5257800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of all the dead,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 51-53; John 5:28-29 (Acts 24:15)</a:t>
            </a:r>
          </a:p>
          <a:p>
            <a:pPr>
              <a:spcBef>
                <a:spcPts val="6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Judge will appear,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25:31</a:t>
            </a:r>
          </a:p>
          <a:p>
            <a:pPr lvl="1">
              <a:spcBef>
                <a:spcPts val="6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with angels,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4:16; 2 Thess. 1:7-8</a:t>
            </a:r>
          </a:p>
          <a:p>
            <a:pPr lvl="1">
              <a:spcBef>
                <a:spcPts val="6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of glory and power,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20:11 (4:9-11; 5:11-14)</a:t>
            </a:r>
          </a:p>
          <a:p>
            <a:pPr lvl="1">
              <a:spcBef>
                <a:spcPts val="6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seat of Christ,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6056" y="6345237"/>
            <a:ext cx="2844800" cy="476250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E437D-FFF7-4FA4-BED3-6BB9B0A8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14" y="1905000"/>
            <a:ext cx="11697572" cy="4267200"/>
          </a:xfrm>
          <a:effectLst/>
        </p:spPr>
        <p:txBody>
          <a:bodyPr/>
          <a:lstStyle/>
          <a:p>
            <a:pPr hangingPunct="0">
              <a:spcBef>
                <a:spcPts val="12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all be gathered and stand before God,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25:32; </a:t>
            </a:r>
            <a:b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20:12 (2 Corinthians 5:10)</a:t>
            </a:r>
          </a:p>
          <a:p>
            <a:pPr hangingPunct="0">
              <a:spcBef>
                <a:spcPts val="12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and its works will be  burned up,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3:7, 10 (Rev. 20:11)</a:t>
            </a:r>
            <a:endParaRPr lang="en-US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4800" y="6324600"/>
            <a:ext cx="2844800" cy="452116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45A26-8A9A-48C6-BCEB-20CAA0B2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303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5" y="2133599"/>
            <a:ext cx="11119945" cy="3733801"/>
          </a:xfrm>
          <a:effectLst/>
        </p:spPr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opened,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20:12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God,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12:48-50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Life: Divine record of the faithful,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20:12, 15 (Malachi 3:16)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4800" y="6348732"/>
            <a:ext cx="2844800" cy="427984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E3BFF-2D70-469E-8051-2487DA69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14" y="1676400"/>
            <a:ext cx="11392772" cy="4648200"/>
          </a:xfrm>
          <a:effectLst/>
        </p:spPr>
        <p:txBody>
          <a:bodyPr/>
          <a:lstStyle/>
          <a:p>
            <a:pPr hangingPunct="0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will be judged by the Divine standard,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20:12</a:t>
            </a:r>
          </a:p>
          <a:p>
            <a:pPr lvl="1" hangingPunct="0"/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before the Lord,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5:10</a:t>
            </a:r>
          </a:p>
          <a:p>
            <a:pPr lvl="1" hangingPunct="0"/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Reckoning,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25:19 (Gal. 6:7-8)</a:t>
            </a:r>
          </a:p>
          <a:p>
            <a:pPr lvl="1" hangingPunct="0"/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an account to God,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14:11-12; Matthew 7:22-23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8959" y="6409652"/>
            <a:ext cx="2844800" cy="427983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FB7CA-0A4E-495C-9588-FCE608C8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11582400" cy="5105400"/>
          </a:xfrm>
          <a:effectLst/>
        </p:spPr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an account to God,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 11-12; Matthew 7:22-23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4:5 (Romans 2:16)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12:36-37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Deeds,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5:10 (Rev. 20:12-13)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30016"/>
            <a:ext cx="3302000" cy="427984"/>
          </a:xfrm>
        </p:spPr>
        <p:txBody>
          <a:bodyPr/>
          <a:lstStyle/>
          <a:p>
            <a:fld id="{D05DE3E8-47FB-499D-B173-C338426E78A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0F73-BBCA-46ED-BBB8-94EE7A26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191000"/>
          </a:xfrm>
          <a:effectLst/>
        </p:spPr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will receive their just reward, </a:t>
            </a: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2:5-11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Righteous, impartial and according to truth,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5:10 (Rev. 20:15)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no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3E8-47FB-499D-B173-C338426E78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2776E-9373-4379-8745-50ABA32F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tarburs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Starburst</Template>
  <TotalTime>215</TotalTime>
  <Words>324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Starburst</vt:lpstr>
      <vt:lpstr>The Judgment Day</vt:lpstr>
      <vt:lpstr>The Lord’s Return</vt:lpstr>
      <vt:lpstr>Events of judgment day</vt:lpstr>
      <vt:lpstr>The Judgment Day</vt:lpstr>
      <vt:lpstr>The Judgment Day</vt:lpstr>
      <vt:lpstr>The Judgment Day</vt:lpstr>
      <vt:lpstr>The Judgment Day</vt:lpstr>
      <vt:lpstr>The Judgment Day</vt:lpstr>
      <vt:lpstr>The Judgment Day</vt:lpstr>
      <vt:lpstr>The Judgment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Judgment Day</dc:title>
  <dc:creator>Joe R Price</dc:creator>
  <cp:lastModifiedBy>Joe R Price</cp:lastModifiedBy>
  <cp:revision>63</cp:revision>
  <dcterms:created xsi:type="dcterms:W3CDTF">2009-08-28T17:07:35Z</dcterms:created>
  <dcterms:modified xsi:type="dcterms:W3CDTF">2019-03-10T13:49:14Z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TC300011431033</vt:lpwstr>
  </property>
</Properties>
</file>