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1" r:id="rId2"/>
    <p:sldId id="273" r:id="rId3"/>
    <p:sldId id="274" r:id="rId4"/>
    <p:sldId id="266" r:id="rId5"/>
    <p:sldId id="267" r:id="rId6"/>
    <p:sldId id="268" r:id="rId7"/>
    <p:sldId id="269" r:id="rId8"/>
    <p:sldId id="270" r:id="rId9"/>
    <p:sldId id="275" r:id="rId10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2" autoAdjust="0"/>
  </p:normalViewPr>
  <p:slideViewPr>
    <p:cSldViewPr>
      <p:cViewPr varScale="1">
        <p:scale>
          <a:sx n="97" d="100"/>
          <a:sy n="97" d="100"/>
        </p:scale>
        <p:origin x="108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E77D4-F5FA-4E47-8F6C-C21E5EA3305B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C2CD2-ACC1-4435-B581-CEB3572FB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C2CD2-ACC1-4435-B581-CEB3572FBD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4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9A6A-797B-45EA-A435-5604CCDBC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A903-6989-4C4E-A22B-F0DE952FF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FC132-B45E-4BA3-AC14-CC42E2C6B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DE3E8-47FB-499D-B173-C338426E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C636-AF39-4EFF-9C9E-D030480F6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CFF-495D-4708-81CC-414D969DC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56ECC-0B55-48F2-8E9B-6F8C21A85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990E-9BB1-407C-89B8-EB38BBF889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DC7C3-530B-4254-B4C1-85464FE66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CBA2-ACEC-46A5-8A6F-842FF277A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AA339-6168-4203-8A77-F1B89316C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tarburst2"/>
          <p:cNvPicPr>
            <a:picLocks noChangeAspect="1" noChangeArrowheads="1"/>
          </p:cNvPicPr>
          <p:nvPr/>
        </p:nvPicPr>
        <p:blipFill>
          <a:blip r:embed="rId13" cstate="print"/>
          <a:srcRect t="12500" b="1250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7495D19B-45FF-44B6-8130-DFFDB4640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905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3:10-14</a:t>
            </a:r>
          </a:p>
          <a:p>
            <a:pPr algn="r"/>
            <a:endParaRPr lang="en-US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71E7B-6032-479B-820D-5FCF2EF6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331237"/>
      </p:ext>
    </p:extLst>
  </p:cSld>
  <p:clrMapOvr>
    <a:masterClrMapping/>
  </p:clrMapOvr>
  <p:transition spd="slow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BE2D-C91C-45A3-8263-BBBB7C1A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Day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3B8F-2D65-401E-B52F-6C837623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449764"/>
          </a:xfrm>
          <a:effectLst/>
        </p:spPr>
        <p:txBody>
          <a:bodyPr/>
          <a:lstStyle/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 of the dead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 will appear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Gathered to stand before the Judge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and earth dissolved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will be opened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0B26-2BFC-46FD-A6AC-7185B30F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5DE3E8-47FB-499D-B173-C338426E78A0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740861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BE2D-C91C-45A3-8263-BBBB7C1A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01762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Day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3B8F-2D65-401E-B52F-6C837623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3810000"/>
          </a:xfrm>
          <a:effectLst/>
        </p:spPr>
        <p:txBody>
          <a:bodyPr/>
          <a:lstStyle/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person judged by God’s word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an account to God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reward or just punishment</a:t>
            </a:r>
          </a:p>
          <a:p>
            <a:r>
              <a:rPr lang="en-US" sz="4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Eternal sentence pronounced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0B26-2BFC-46FD-A6AC-7185B30F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5DE3E8-47FB-499D-B173-C338426E78A0}" type="slidenum">
              <a:rPr lang="en-US" sz="120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95543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187825"/>
            <a:ext cx="10515600" cy="2057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/>
              <a:t>What Kind of People Ought we to Be?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451101"/>
            <a:ext cx="10363200" cy="1130299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3:10-14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04FC636-AF39-4EFF-9C9E-D030480F6B4F}" type="slidenum">
              <a:rPr lang="en-US" sz="1200"/>
              <a:pPr/>
              <a:t>4</a:t>
            </a:fld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7A722-8CF0-4346-8450-931151C0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5541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Judgment Day Must Affect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1125200" cy="4437023"/>
          </a:xfrm>
          <a:effectLst/>
        </p:spPr>
        <p:txBody>
          <a:bodyPr/>
          <a:lstStyle/>
          <a:p>
            <a:pPr hangingPunct="0">
              <a:spcBef>
                <a:spcPts val="1800"/>
              </a:spcBef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Examine, repent and obey God now,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5:10; 13:5; Acts 17:30-31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try to hide or deny your sin, </a:t>
            </a:r>
            <a:b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5:24-25 (Romans 2:16)</a:t>
            </a:r>
          </a:p>
          <a:p>
            <a:pPr lvl="1" hangingPunct="0">
              <a:spcBef>
                <a:spcPts val="1800"/>
              </a:spcBef>
            </a:pPr>
            <a:r>
              <a:rPr lang="en-US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laid bare before God,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4:13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4800" y="6342023"/>
            <a:ext cx="2844800" cy="476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5DE3E8-47FB-499D-B173-C338426E78A0}" type="slidenum">
              <a:rPr lang="en-US" sz="1200"/>
              <a:pPr/>
              <a:t>5</a:t>
            </a:fld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4AE79-3BAA-4D33-97E7-DFAD68A3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11430000" cy="4572000"/>
          </a:xfrm>
          <a:effectLst/>
        </p:spPr>
        <p:txBody>
          <a:bodyPr/>
          <a:lstStyle/>
          <a:p>
            <a:pPr hangingPunct="0">
              <a:spcBef>
                <a:spcPts val="12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a holy, godly life,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3:14, 11-12</a:t>
            </a:r>
          </a:p>
          <a:p>
            <a:pPr lvl="1" hangingPunct="0">
              <a:spcBef>
                <a:spcPts val="12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live hypocritically,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2:1-3 </a:t>
            </a:r>
            <a:b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(Luke 12:1-2)</a:t>
            </a:r>
          </a:p>
          <a:p>
            <a:pPr lvl="1" hangingPunct="0">
              <a:spcBef>
                <a:spcPts val="12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negligent,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4:1, 11; 3:14</a:t>
            </a:r>
          </a:p>
          <a:p>
            <a:pPr lvl="1" hangingPunct="0">
              <a:spcBef>
                <a:spcPts val="12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Christ with whole heart,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24:45-51 (25:19-30); 2 Corinthians 5:9-11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31586" y="6477000"/>
            <a:ext cx="2844800" cy="275582"/>
          </a:xfrm>
        </p:spPr>
        <p:txBody>
          <a:bodyPr/>
          <a:lstStyle/>
          <a:p>
            <a:fld id="{D05DE3E8-47FB-499D-B173-C338426E78A0}" type="slidenum">
              <a:rPr lang="en-US" sz="1200" smtClean="0"/>
              <a:pPr/>
              <a:t>6</a:t>
            </a:fld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B9D36-F058-45F8-9A9C-5946A126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ECFC45-FD54-4573-A85B-026029DB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5541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Judgment Day Must Affect Us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28" y="1676400"/>
            <a:ext cx="11316572" cy="5076183"/>
          </a:xfrm>
          <a:effectLst/>
        </p:spPr>
        <p:txBody>
          <a:bodyPr/>
          <a:lstStyle/>
          <a:p>
            <a:pPr hangingPunct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patient: Wait on Lord,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5:7-11</a:t>
            </a:r>
          </a:p>
          <a:p>
            <a:pPr lvl="1" hangingPunct="0"/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Vengeance belongs to the Lord and He will fully repay,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12:17-21; 2 Thess. 1:4-8</a:t>
            </a:r>
          </a:p>
          <a:p>
            <a:pPr lvl="1" hangingPunct="0"/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for the blessing that will certainly come,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1:3-5</a:t>
            </a:r>
          </a:p>
          <a:p>
            <a:pPr lvl="1" hangingPunct="0"/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faithful,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1:6-9; Revelation 14: 12-13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4800" y="6422243"/>
            <a:ext cx="2844800" cy="42798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5DE3E8-47FB-499D-B173-C338426E78A0}" type="slidenum">
              <a:rPr lang="en-US" sz="1200"/>
              <a:pPr/>
              <a:t>7</a:t>
            </a:fld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FA729-A85C-4F00-967C-A877D04B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5E718A-2D2C-41ED-830C-1A0BDA44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249362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Judgment Day Must Affect Us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27952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" y="2057401"/>
            <a:ext cx="11382704" cy="3429000"/>
          </a:xfrm>
          <a:effectLst/>
        </p:spPr>
        <p:txBody>
          <a:bodyPr/>
          <a:lstStyle/>
          <a:p>
            <a:pPr hangingPunct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will escape judgment, </a:t>
            </a: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3:7-9</a:t>
            </a:r>
          </a:p>
          <a:p>
            <a:pPr hangingPunct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your answer be:</a:t>
            </a:r>
          </a:p>
          <a:p>
            <a:pPr lvl="1" hangingPunct="0"/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Tremble in fear, but go away lost?</a:t>
            </a:r>
          </a:p>
          <a:p>
            <a:pPr lvl="1" hangingPunct="0"/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 God’s warning to repent and be saved?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7428" y="6384924"/>
            <a:ext cx="2844800" cy="3968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5DE3E8-47FB-499D-B173-C338426E78A0}" type="slidenum">
              <a:rPr lang="en-US" sz="1200"/>
              <a:pPr/>
              <a:t>8</a:t>
            </a:fld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4B8F2-73B7-4587-A6E0-59F044F1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1554163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Judgment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6" y="1981201"/>
            <a:ext cx="11382704" cy="4038600"/>
          </a:xfrm>
          <a:effectLst/>
        </p:spPr>
        <p:txBody>
          <a:bodyPr/>
          <a:lstStyle/>
          <a:p>
            <a:pPr hangingPunct="0">
              <a:spcBef>
                <a:spcPts val="18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God and obey Him now,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10:28; Hebrews 10:31; 12:29</a:t>
            </a:r>
          </a:p>
          <a:p>
            <a:pPr lvl="1" hangingPunct="0">
              <a:spcBef>
                <a:spcPts val="18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Boldness in the day of judgment,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4:17</a:t>
            </a:r>
          </a:p>
          <a:p>
            <a:pPr lvl="1" hangingPunct="0">
              <a:spcBef>
                <a:spcPts val="1800"/>
              </a:spcBef>
            </a:pPr>
            <a:r>
              <a:rPr 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be like Him (share His glory), so we purify ourselves now, </a:t>
            </a:r>
            <a:r>
              <a:rPr lang="en-US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3:2-3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97428" y="6384924"/>
            <a:ext cx="2844800" cy="3968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5DE3E8-47FB-499D-B173-C338426E78A0}" type="slidenum">
              <a:rPr lang="en-US" sz="1200"/>
              <a:pPr/>
              <a:t>9</a:t>
            </a:fld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4B8F2-73B7-4587-A6E0-59F044F1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324600"/>
            <a:ext cx="342028" cy="4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76378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tarburs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Starburst</Template>
  <TotalTime>234</TotalTime>
  <Words>223</Words>
  <Application>Microsoft Office PowerPoint</Application>
  <PresentationFormat>Widescreen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Starburst</vt:lpstr>
      <vt:lpstr>The Judgment Day</vt:lpstr>
      <vt:lpstr>Judgment Day Events</vt:lpstr>
      <vt:lpstr>Judgment Day Events</vt:lpstr>
      <vt:lpstr>What Kind of People Ought we to Be?</vt:lpstr>
      <vt:lpstr>How Judgment Day Must Affect Us</vt:lpstr>
      <vt:lpstr>How Judgment Day Must Affect Us</vt:lpstr>
      <vt:lpstr>How Judgment Day Must Affect Us</vt:lpstr>
      <vt:lpstr>The Judgment Day</vt:lpstr>
      <vt:lpstr>The Judgment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Judgment Day</dc:title>
  <dc:creator>Joe R Price</dc:creator>
  <cp:lastModifiedBy>Joe R Price</cp:lastModifiedBy>
  <cp:revision>68</cp:revision>
  <dcterms:created xsi:type="dcterms:W3CDTF">2009-08-28T17:07:35Z</dcterms:created>
  <dcterms:modified xsi:type="dcterms:W3CDTF">2019-03-10T23:04:49Z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TC300011431033</vt:lpwstr>
  </property>
</Properties>
</file>