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8" autoAdjust="0"/>
    <p:restoredTop sz="94660"/>
  </p:normalViewPr>
  <p:slideViewPr>
    <p:cSldViewPr>
      <p:cViewPr varScale="1">
        <p:scale>
          <a:sx n="95" d="100"/>
          <a:sy n="95" d="100"/>
        </p:scale>
        <p:origin x="84" y="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298B-39F8-4652-9C50-89F090C3C480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CEA4-7C4E-4652-9181-75E98A2B9B7D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271B-4D19-4E12-A941-DECC8522C4EF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FD00C9-8D9C-4E20-8770-71EECD1BF113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B9F0-32AB-4DE4-B6D1-44DFDCB734E9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6122-EB0F-4961-B9B9-25135B9AAAEC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842D-1FE0-446C-A143-C5EED46D369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A3-7A57-4004-B0F9-F07B5D6C2EDD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E68-D6FC-4240-B888-B86C4CE80BAC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19B62F-09E6-4CE6-BABA-716D7B7AE29A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E456-9910-4E02-8C83-9628952CE794}" type="datetime1">
              <a:rPr lang="en-US" smtClean="0"/>
              <a:pPr/>
              <a:t>3/24/2019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31895B-CCF6-4DEA-A93D-966390F9B581}" type="datetime1">
              <a:rPr lang="en-US" smtClean="0"/>
              <a:pPr/>
              <a:t>3/24/2019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 dir="in"/>
  </p:transition>
  <p:hf hdr="0" ftr="0" dt="0"/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The Kingdom Has 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The Kingdom of God in Luke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D29379-A44D-4747-80A0-93B606D21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0B1023-A6E8-403E-9FD6-28AB50CE61CE}"/>
              </a:ext>
            </a:extLst>
          </p:cNvPr>
          <p:cNvSpPr txBox="1"/>
          <p:nvPr/>
        </p:nvSpPr>
        <p:spPr>
          <a:xfrm>
            <a:off x="609600" y="5424268"/>
            <a:ext cx="7924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 Luke 17:20-25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09083" y="2201896"/>
            <a:ext cx="5386917" cy="3913632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Fulfilled in kingdom</a:t>
            </a:r>
          </a:p>
          <a:p>
            <a:pPr marL="395288" lvl="1" indent="-222250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Passover, Exo. 12:7-13</a:t>
            </a:r>
          </a:p>
          <a:p>
            <a:pPr marL="395288" lvl="1" indent="-222250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Fountain for sin,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</a:b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Zech. 12:10; 13:1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19800" y="2201896"/>
            <a:ext cx="5943600" cy="3913632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In the kingdom…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Fulfilled, 22:15-18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Christ’s blood</a:t>
            </a:r>
          </a:p>
          <a:p>
            <a:pPr marL="682625" lvl="2" indent="-219075">
              <a:spcBef>
                <a:spcPts val="0"/>
              </a:spcBef>
            </a:pPr>
            <a:r>
              <a:rPr lang="en-US" sz="3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Shed for you, 22:19-20</a:t>
            </a:r>
          </a:p>
          <a:p>
            <a:pPr marL="682625" lvl="2" indent="-219075">
              <a:spcBef>
                <a:spcPts val="0"/>
              </a:spcBef>
            </a:pPr>
            <a:r>
              <a:rPr lang="en-US" sz="3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Memorial, 1 Cor. 11:23-26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328906" y="5237836"/>
            <a:ext cx="5386917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658600" y="6438900"/>
            <a:ext cx="457200" cy="381000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10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48130" name="Picture 2" descr="http://www.johnpratt.com/items/docs/lds/meridian/2007/images/passove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71506" y="5320045"/>
            <a:ext cx="1858060" cy="122552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8136" name="Picture 8" descr="See full size image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86234" y="5389780"/>
            <a:ext cx="2042702" cy="114391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989471-9F35-41C0-8E3A-79D1F1C4A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66800" y="2677433"/>
            <a:ext cx="246523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of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8061290" y="2939713"/>
            <a:ext cx="3879327" cy="186088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Church of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Acts 2:41, 47; </a:t>
            </a:r>
            <a:b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</a:b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Eph. 1:20-23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Leelawadee" pitchFamily="34" charset="-34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New Testament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352800" y="2476500"/>
            <a:ext cx="4724400" cy="16002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Colossians 1:13-18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0200" y="5137992"/>
            <a:ext cx="8991600" cy="1384995"/>
          </a:xfrm>
          <a:prstGeom prst="rect">
            <a:avLst/>
          </a:prstGeom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  <a:br>
              <a:rPr lang="en-US" sz="44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</a:br>
            <a:r>
              <a:rPr lang="en-US" sz="4000" b="1" i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Acts 1:6; 3:19-26; Hebrews 12:22-23, 28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11582400" y="6382621"/>
            <a:ext cx="609600" cy="427983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11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CA40E4-D097-4906-BB0D-0E638F680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04800"/>
            <a:ext cx="9220200" cy="990600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Corbel" panose="020B0503020204020204" pitchFamily="34" charset="0"/>
                <a:cs typeface="Leelawadee" pitchFamily="34" charset="-34"/>
              </a:rPr>
              <a:t>The Kingdom of God in 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11125200" cy="5029200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 portrays Jesus as fulfilling OT prophecies of the Messiah’s kingdom,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 12:31-32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is not postponed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is not an earthly reign of 1,000 years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is not part of a renovated earth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Preached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(8:1),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Coming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(11:2),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Near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(21:31-32; Matt. 3:2; Mk. 1:15)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cs typeface="Leelawadee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2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11B587-9322-4A5B-837D-123AACFCD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77924" y="3189982"/>
            <a:ext cx="2463801" cy="848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8686800" y="3189982"/>
            <a:ext cx="1981200" cy="848618"/>
          </a:xfrm>
        </p:spPr>
        <p:txBody>
          <a:bodyPr/>
          <a:lstStyle/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Church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96870"/>
            <a:ext cx="10972800" cy="100643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New Testament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848100" y="2814191"/>
            <a:ext cx="4495800" cy="16002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Matthew 16:18-19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5800" y="4750282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“Your kingdom come” 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(Luke 11:2)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3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BB6D0-17A9-459D-8917-8B6DB19BC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 born of virgin</a:t>
            </a:r>
          </a:p>
          <a:p>
            <a:pPr marL="511175" lvl="1" indent="-2857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7:14</a:t>
            </a:r>
          </a:p>
          <a:p>
            <a:pPr marL="511175" lvl="1" indent="-2857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9:6-7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28273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 1:30-35 (2:7, 11)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Virgin bears Son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Throne of David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Son of God and Savior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5008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657485" y="4761791"/>
            <a:ext cx="5084464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Kingdom has come!</a:t>
            </a:r>
          </a:p>
        </p:txBody>
      </p:sp>
      <p:pic>
        <p:nvPicPr>
          <p:cNvPr id="1027" name="Picture 3" descr="C:\Users\Joe Price\AppData\Local\Microsoft\Windows\Temporary Internet Files\Content.IE5\XK0QD6OH\MCj04126960000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028000" y="4701362"/>
            <a:ext cx="1758862" cy="1836068"/>
          </a:xfrm>
          <a:prstGeom prst="rect">
            <a:avLst/>
          </a:prstGeom>
          <a:noFill/>
        </p:spPr>
      </p:pic>
      <p:pic>
        <p:nvPicPr>
          <p:cNvPr id="1031" name="Picture 7" descr="C:\Users\Joe Price\AppData\Local\Microsoft\Windows\Temporary Internet Files\Content.IE5\NH28K0OU\MCj04336780000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42802" y="4388648"/>
            <a:ext cx="1146958" cy="2139518"/>
          </a:xfrm>
          <a:prstGeom prst="rect">
            <a:avLst/>
          </a:prstGeom>
          <a:noFill/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4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0E5DAB-D615-48BF-9AAA-B650822AC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 on the throne</a:t>
            </a:r>
          </a:p>
          <a:p>
            <a:pPr marL="511175" lvl="1" indent="-2857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2 Samuel 7:13</a:t>
            </a:r>
          </a:p>
          <a:p>
            <a:pPr marL="511175" lvl="1" indent="-2857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Psalms 2:6-7</a:t>
            </a:r>
          </a:p>
          <a:p>
            <a:pPr marL="511175" lvl="1" indent="-2857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Psalms 110:1-2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99716" y="2201896"/>
            <a:ext cx="5992284" cy="39136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Sovereign rule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Throne, 1:32-33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Power, 22:67-70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Exalted, 24:51 (Acts 2:33)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65314"/>
            <a:ext cx="10972800" cy="111207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404658" y="4994086"/>
            <a:ext cx="5384800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5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2050" name="Picture 2" descr="C:\Users\Joe Price\AppData\Local\Microsoft\Windows\Temporary Internet Files\Content.IE5\I25E4216\MCj01936380000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1806002" y="4919209"/>
            <a:ext cx="1109480" cy="15101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 descr="C:\Users\Joe Price\AppData\Local\Microsoft\Windows\Temporary Internet Files\Content.IE5\2YCNDI78\MCj01940320000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113308" y="4778062"/>
            <a:ext cx="1193148" cy="1792420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4EE22D-DD8E-41BA-8643-3D77A41F7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2201895"/>
            <a:ext cx="5384800" cy="3256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Mountain of Lord’s house established 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</a:b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and preached</a:t>
            </a:r>
          </a:p>
          <a:p>
            <a:pPr marL="511175" lvl="1" indent="-285750"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2:2-3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96000" y="2201896"/>
            <a:ext cx="5867399" cy="3913632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preached</a:t>
            </a:r>
          </a:p>
          <a:p>
            <a:pPr marL="463550" lvl="1" indent="-238125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Jesus, 4:43 | Good news, 8:1</a:t>
            </a:r>
          </a:p>
          <a:p>
            <a:pPr marL="463550" lvl="1" indent="-238125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Others sent, 9:2, 60</a:t>
            </a:r>
          </a:p>
          <a:p>
            <a:pPr marL="463550" lvl="1" indent="-238125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Since John, 16:16</a:t>
            </a:r>
          </a:p>
          <a:p>
            <a:pPr marL="463550" lvl="1" indent="-238125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From Jerusalem, 24:47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404659" y="5110096"/>
            <a:ext cx="5384800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613524" y="6477000"/>
            <a:ext cx="457200" cy="381000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6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1034" name="Picture 10" descr="http://www.specialtyinterests.net/stemple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56399" y="5198311"/>
            <a:ext cx="1755476" cy="1257806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</p:pic>
      <p:pic>
        <p:nvPicPr>
          <p:cNvPr id="1037" name="Picture 13" descr="http://menliketreeswalking.files.wordpress.com/2010/01/jesus-preaching3.jpg?w=216&amp;h=15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144000" y="5281410"/>
            <a:ext cx="1756184" cy="1276486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C8B138-82A4-485C-A619-01CA72046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Nature of peace, righteousness, unity and knowledge</a:t>
            </a:r>
          </a:p>
          <a:p>
            <a:pPr marL="463550" lvl="1" indent="-238125">
              <a:spcBef>
                <a:spcPts val="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2:4</a:t>
            </a:r>
          </a:p>
          <a:p>
            <a:pPr marL="463550" lvl="1" indent="-238125">
              <a:spcBef>
                <a:spcPts val="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11:1-5, 6-9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73788" y="2201896"/>
            <a:ext cx="5484812" cy="3913632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Blessed kingdom not  of this world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Poor in spirit, 6:20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Within you, 17:20-21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As a little child, 18:16-17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455194" y="5254752"/>
            <a:ext cx="5484812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582400" y="6334796"/>
            <a:ext cx="457200" cy="381000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7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41988" name="Picture 4" descr="Jesus and child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207127" y="5364974"/>
            <a:ext cx="1371392" cy="13508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42" name="Picture 2" descr="http://www.parousianetwork.org/Cafe_Images/Wolf&amp;Lamb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9214" y="5356448"/>
            <a:ext cx="1659210" cy="12444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82B63C-7A97-4F12-8C7F-AE979EB15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Universal (all nations)</a:t>
            </a:r>
          </a:p>
          <a:p>
            <a:pPr marL="463550" lvl="1" indent="-238125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Isaiah 11:10-12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73788" y="2201896"/>
            <a:ext cx="5561012" cy="3913632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Kingdom would grow and permeate the world,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13:18-21 (Acts 1: 6-8; 2:5); Rom. 11:5, 11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336667" y="4971229"/>
            <a:ext cx="5315466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734800" y="6440645"/>
            <a:ext cx="457200" cy="381000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8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43011" name="Picture 3" descr="C:\Users\Joe Price\AppData\Local\Microsoft\Windows\Temporary Internet Files\Content.IE5\XK0QD6OH\MPj04384750000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17392" y="4893940"/>
            <a:ext cx="1484868" cy="160237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3013" name="Picture 5" descr="mustard-seed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63596" y="5047125"/>
            <a:ext cx="1711012" cy="135042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49D03B-1F6B-4AC0-B260-7911103F7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OT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When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? “In the days of these kings”</a:t>
            </a:r>
          </a:p>
          <a:p>
            <a:pPr marL="463550" lvl="1" indent="-238125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Daniel 2:44-45</a:t>
            </a:r>
          </a:p>
          <a:p>
            <a:pPr marL="225425" lvl="1" indent="0" algn="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Babylon  | Medes-Persians</a:t>
            </a:r>
          </a:p>
          <a:p>
            <a:pPr marL="225425" lvl="1" indent="0" algn="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Greece | </a:t>
            </a:r>
            <a:r>
              <a:rPr lang="en-US" sz="36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Rome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943600" y="2201896"/>
            <a:ext cx="6096000" cy="3913632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Roman empire, 2:1; 3:1</a:t>
            </a:r>
          </a:p>
          <a:p>
            <a:pPr marL="463550" lvl="1" indent="-238125">
              <a:spcBef>
                <a:spcPts val="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Life of hearers, 9:27</a:t>
            </a:r>
          </a:p>
          <a:p>
            <a:pPr marL="463550" lvl="1" indent="-238125">
              <a:spcBef>
                <a:spcPts val="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Near, 10:9, 11 | Come, 11:20</a:t>
            </a:r>
          </a:p>
          <a:p>
            <a:pPr marL="463550" lvl="1" indent="-238125">
              <a:spcBef>
                <a:spcPts val="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Sign of His power, 21:31-33 (24-28)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  <a:cs typeface="Leelawadee" pitchFamily="34" charset="-34"/>
              </a:rPr>
              <a:t>The Kingdom of Prophecy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Leelawadee" pitchFamily="34" charset="-34"/>
              </a:rPr>
              <a:t>Luke’s Fulfillment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3394336" y="5238758"/>
            <a:ext cx="5384800" cy="1447800"/>
          </a:xfrm>
          <a:prstGeom prst="stripedRightArrow">
            <a:avLst/>
          </a:prstGeom>
          <a:solidFill>
            <a:srgbClr val="FFFF00"/>
          </a:solidFill>
          <a:ln w="15875"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anose="020B0503020204020204" pitchFamily="34" charset="0"/>
                <a:cs typeface="Leelawadee" pitchFamily="34" charset="-34"/>
              </a:rPr>
              <a:t>The kingdom has come!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734800" y="6438900"/>
            <a:ext cx="457200" cy="381000"/>
          </a:xfrm>
        </p:spPr>
        <p:txBody>
          <a:bodyPr/>
          <a:lstStyle/>
          <a:p>
            <a:fld id="{CEAB1635-7AB6-4A02-8F63-2344453D2D84}" type="slidenum">
              <a:rPr lang="en-US" sz="1400">
                <a:latin typeface="Corbel" panose="020B0503020204020204" pitchFamily="34" charset="0"/>
                <a:cs typeface="Leelawadee" pitchFamily="34" charset="-34"/>
              </a:rPr>
              <a:pPr/>
              <a:t>9</a:t>
            </a:fld>
            <a:endParaRPr lang="en-US" sz="1400" dirty="0">
              <a:latin typeface="Corbel" panose="020B0503020204020204" pitchFamily="34" charset="0"/>
              <a:cs typeface="Leelawadee" pitchFamily="34" charset="-34"/>
            </a:endParaRPr>
          </a:p>
        </p:txBody>
      </p:sp>
      <p:pic>
        <p:nvPicPr>
          <p:cNvPr id="46086" name="Picture 6" descr="http://pastorkj.files.wordpress.com/2010/03/nebuimage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02520" y="4851752"/>
            <a:ext cx="782720" cy="187852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6088" name="Picture 8" descr="http://ed101.bu.edu/StudentDoc/current/ED101sp09/ltin/AugustusPic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150799" y="4964599"/>
            <a:ext cx="1389806" cy="159364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201D73-356A-4472-B880-558D4D4A9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al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</Template>
  <TotalTime>0</TotalTime>
  <Words>457</Words>
  <Application>Microsoft Office PowerPoint</Application>
  <PresentationFormat>Widescreen</PresentationFormat>
  <Paragraphs>121</Paragraphs>
  <Slides>11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Corbel</vt:lpstr>
      <vt:lpstr>Leelawadee</vt:lpstr>
      <vt:lpstr>Wingdings 2</vt:lpstr>
      <vt:lpstr>General presentation</vt:lpstr>
      <vt:lpstr>The Kingdom Has Come</vt:lpstr>
      <vt:lpstr>The Kingdom of God in Luke</vt:lpstr>
      <vt:lpstr>The Kingdom of Prophecy</vt:lpstr>
      <vt:lpstr>The Kingdom of Prophecy</vt:lpstr>
      <vt:lpstr>The Kingdom of Prophecy</vt:lpstr>
      <vt:lpstr>The Kingdom of Prophecy</vt:lpstr>
      <vt:lpstr>The Kingdom of Prophecy</vt:lpstr>
      <vt:lpstr>The Kingdom of Prophecy</vt:lpstr>
      <vt:lpstr>The Kingdom of Prophecy</vt:lpstr>
      <vt:lpstr>The Kingdom of Prophecy</vt:lpstr>
      <vt:lpstr>The Kingdom of Prophecy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2010-04-16T17:58:13Z</dcterms:created>
  <dcterms:modified xsi:type="dcterms:W3CDTF">2019-03-24T23:38:04Z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TC101079711033</vt:lpwstr>
  </property>
</Properties>
</file>