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53989-E806-48E4-8E8E-60C4ADA59136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26B5A-11A9-48C6-A725-79A7E3EC3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5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A14-F786-48FE-9A9A-9189FC4FEB28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B698D-0885-4554-ACF6-8DFDD990119F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90B7-3A55-4A62-91AC-2E141A036661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97FC6-07E8-44F4-B91E-6BE1D22BF991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BF32817-D6FF-4958-86D3-E0CAC85A1CF3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9AF58-477C-4BAB-A176-19978A13E88F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17DA2-9E55-4F4A-ADC5-AED15F76B93D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3A68-F229-4010-8F3B-ED45D89ECF40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D65-9DA4-45DF-9B6D-90AAF317D0D9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06240-2078-46AE-81AD-0D94F0B77857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8287E-7DA0-4BA2-A9AA-80ECA334D6C9}" type="datetime1">
              <a:rPr lang="en-US" smtClean="0"/>
              <a:t>3/17/2019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173944B-8365-448F-9F3B-02BAF71D3E96}" type="datetime1">
              <a:rPr lang="en-US" smtClean="0"/>
              <a:t>3/17/2019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A8FE3-EFB8-4D1E-B900-D2D9675286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Pray?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A1FEF-9134-45C1-8E32-F86740EED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8096454" cy="1069848"/>
          </a:xfrm>
        </p:spPr>
        <p:txBody>
          <a:bodyPr>
            <a:noAutofit/>
          </a:bodyPr>
          <a:lstStyle/>
          <a:p>
            <a:r>
              <a:rPr lang="en-US" sz="4000" dirty="0"/>
              <a:t>Scripture Reading: </a:t>
            </a:r>
            <a:r>
              <a:rPr lang="en-US" sz="4000" i="1" dirty="0"/>
              <a:t>Psalm 34:15-19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0C2273-5456-4E62-B3CD-59EA98D97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926527" y="4269822"/>
            <a:ext cx="532706" cy="66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565261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090D-AFFD-4F00-8834-F9F7C014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God’s Answers </a:t>
            </a:r>
            <a:br>
              <a:rPr lang="en-US" dirty="0"/>
            </a:br>
            <a:r>
              <a:rPr lang="en-US" dirty="0"/>
              <a:t>to Our Prayers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0713D-B114-4743-97E3-A37A6B29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10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08082B-F8A3-44E3-A882-2A4DAD86C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793399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Answers</a:t>
            </a:r>
            <a:b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897428" cy="557243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Father and his son, </a:t>
            </a:r>
            <a:r>
              <a:rPr lang="en-US" sz="4400" i="1" dirty="0"/>
              <a:t>Matthew 7:9-10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Good gifts, </a:t>
            </a:r>
            <a:r>
              <a:rPr lang="en-US" sz="4400" i="1" dirty="0"/>
              <a:t>Matthew 7:11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2043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Answers</a:t>
            </a:r>
            <a:b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According to His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897428" cy="557243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“As you will,” </a:t>
            </a:r>
            <a:br>
              <a:rPr lang="en-US" sz="4400" dirty="0"/>
            </a:br>
            <a:r>
              <a:rPr lang="en-US" sz="4400" i="1" dirty="0"/>
              <a:t>Matthew 26:39, 42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We ask according to God’s will, because that is how He answers us, </a:t>
            </a:r>
            <a:br>
              <a:rPr lang="en-US" sz="4400" dirty="0"/>
            </a:br>
            <a:r>
              <a:rPr lang="en-US" sz="4400" i="1" dirty="0"/>
              <a:t>1 John 5:14-15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6613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Answers</a:t>
            </a:r>
            <a:b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According to His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897428" cy="557243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His answers do not and will not violate His word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We express agreement with His will when we pray “your will be done,” “in the name of…,” and “Amen”</a:t>
            </a:r>
            <a:endParaRPr lang="en-US" sz="4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0536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Answers</a:t>
            </a:r>
            <a:b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According to His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9730" y="376745"/>
            <a:ext cx="7041005" cy="610450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What about when a loved one dies? (answer is “no”)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/>
              <a:t>God’s will is that we both live and die, </a:t>
            </a:r>
            <a:r>
              <a:rPr lang="en-US" sz="4200" i="1" dirty="0"/>
              <a:t>Eccl. 3:1-8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/>
              <a:t>When and how death comes is left to God’s providence and to life’s uncertainties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4958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Answers</a:t>
            </a:r>
            <a:b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According to His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203" y="1018375"/>
            <a:ext cx="7041005" cy="4778915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Death’s sorrow may be exactly what I need to secure my faith in God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/>
              <a:t>Jesus learning obedience through suffering, </a:t>
            </a:r>
            <a:r>
              <a:rPr lang="en-US" sz="4200" i="1" dirty="0"/>
              <a:t>Hebrews 5:7-8</a:t>
            </a: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4679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Answers</a:t>
            </a:r>
            <a:b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According to His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203" y="1443763"/>
            <a:ext cx="7041005" cy="392814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Pain that is not taken away may be just what I need to teach me to rely on God more completely, </a:t>
            </a:r>
            <a:r>
              <a:rPr lang="en-US" sz="4400" i="1" dirty="0"/>
              <a:t>2 Corinthians 12:8-10</a:t>
            </a: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5768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Answers</a:t>
            </a:r>
            <a:b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According to His Will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9730" y="1373435"/>
            <a:ext cx="7041005" cy="4068795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Joyful blessing is a </a:t>
            </a:r>
            <a:br>
              <a:rPr lang="en-US" sz="4400" dirty="0"/>
            </a:br>
            <a:r>
              <a:rPr lang="en-US" sz="4400" dirty="0"/>
              <a:t>time for humble thanksgiving, not boastful self-congratulations, </a:t>
            </a:r>
            <a:br>
              <a:rPr lang="en-US" sz="4400" dirty="0"/>
            </a:br>
            <a:r>
              <a:rPr lang="en-US" sz="4400" i="1" dirty="0"/>
              <a:t>1 Thessalonians 5:17-18</a:t>
            </a:r>
            <a:endParaRPr lang="en-US" sz="40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40042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Leads Us to Accept His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7252" y="2221453"/>
            <a:ext cx="7041005" cy="2415093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Even when they differ from our pleadings, </a:t>
            </a:r>
            <a:br>
              <a:rPr lang="en-US" sz="4000" i="1" dirty="0"/>
            </a:br>
            <a:r>
              <a:rPr lang="en-US" sz="4000" i="1" dirty="0"/>
              <a:t>2 Corinthians 12:8</a:t>
            </a:r>
            <a:endParaRPr lang="en-US" sz="4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00927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2470417-D0DB-4EF9-B24D-533252BDD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DD43A5E-96FC-4417-AAAA-6D22205AE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C8EC610-CBFB-4415-82B2-94F68101C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47F26634-9FA8-4679-B619-B9DFA21E0D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4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picture containing man, person&#10;&#10;Description automatically generated">
            <a:extLst>
              <a:ext uri="{FF2B5EF4-FFF2-40B4-BE49-F238E27FC236}">
                <a16:creationId xmlns:a16="http://schemas.microsoft.com/office/drawing/2014/main" id="{B8CFCF5D-7178-45FC-8C57-F1366EA9CC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633999" y="913499"/>
            <a:ext cx="6882269" cy="5041262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92F32-16CC-4C56-B235-AA2100C1A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36311" y="645795"/>
            <a:ext cx="4355689" cy="5578017"/>
          </a:xfrm>
        </p:spPr>
        <p:txBody>
          <a:bodyPr vert="horz" lIns="91440" tIns="45720" rIns="91440" bIns="45720" rtlCol="0">
            <a:noAutofit/>
          </a:bodyPr>
          <a:lstStyle/>
          <a:p>
            <a:pPr indent="-18288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800" dirty="0">
                <a:solidFill>
                  <a:schemeClr val="tx1"/>
                </a:solidFill>
              </a:rPr>
              <a:t>Not to make demands of God</a:t>
            </a:r>
          </a:p>
          <a:p>
            <a:pPr indent="-18288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800" dirty="0">
                <a:solidFill>
                  <a:schemeClr val="tx1"/>
                </a:solidFill>
              </a:rPr>
              <a:t>Child’s dependent appeal to Father</a:t>
            </a:r>
          </a:p>
          <a:p>
            <a:pPr indent="-18288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800" dirty="0">
                <a:solidFill>
                  <a:schemeClr val="tx1"/>
                </a:solidFill>
              </a:rPr>
              <a:t>A hopeful request and thankful acknowledgement</a:t>
            </a:r>
          </a:p>
          <a:p>
            <a:pPr indent="-18288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800" dirty="0">
                <a:solidFill>
                  <a:schemeClr val="tx1"/>
                </a:solidFill>
              </a:rPr>
              <a:t>Faith in action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9456847-F660-4ED4-9541-E8AB51FCA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BA548B4-3D52-4409-99DD-B2A24D201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AE84337-22C7-4E22-AAE5-97E3848BC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EEA57-37AF-4513-BD22-E67177B0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E5D27C-2DE1-45D7-BDA3-3E66BACEF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6358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2470417-D0DB-4EF9-B24D-533252BDD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DD43A5E-96FC-4417-AAAA-6D22205AE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C8EC610-CBFB-4415-82B2-94F68101C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47F26634-9FA8-4679-B619-B9DFA21E0D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4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0F7263-90BF-42AB-A70C-5F669D823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6309" y="113638"/>
            <a:ext cx="4355691" cy="1609344"/>
          </a:xfr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4000" dirty="0"/>
              <a:t>“What’s the use in praying?”</a:t>
            </a:r>
          </a:p>
        </p:txBody>
      </p:sp>
      <p:pic>
        <p:nvPicPr>
          <p:cNvPr id="6" name="Content Placeholder 5" descr="A picture containing man, person&#10;&#10;Description automatically generated">
            <a:extLst>
              <a:ext uri="{FF2B5EF4-FFF2-40B4-BE49-F238E27FC236}">
                <a16:creationId xmlns:a16="http://schemas.microsoft.com/office/drawing/2014/main" id="{B8CFCF5D-7178-45FC-8C57-F1366EA9CC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633999" y="913499"/>
            <a:ext cx="6882269" cy="5041262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92F32-16CC-4C56-B235-AA2100C1A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36309" y="1780463"/>
            <a:ext cx="4355689" cy="4391737"/>
          </a:xfrm>
        </p:spPr>
        <p:txBody>
          <a:bodyPr vert="horz" lIns="91440" tIns="45720" rIns="91440" bIns="45720" rtlCol="0">
            <a:noAutofit/>
          </a:bodyPr>
          <a:lstStyle/>
          <a:p>
            <a:pPr indent="-18288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800" dirty="0">
                <a:solidFill>
                  <a:schemeClr val="tx1"/>
                </a:solidFill>
              </a:rPr>
              <a:t>Not escape hatch</a:t>
            </a:r>
          </a:p>
          <a:p>
            <a:pPr indent="-18288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800" dirty="0">
                <a:solidFill>
                  <a:schemeClr val="tx1"/>
                </a:solidFill>
              </a:rPr>
              <a:t>Not a “wish list”</a:t>
            </a:r>
          </a:p>
          <a:p>
            <a:pPr indent="-182880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sz="3800" dirty="0">
                <a:solidFill>
                  <a:schemeClr val="tx1"/>
                </a:solidFill>
              </a:rPr>
              <a:t>Expressions of trust/dependency on our Father, </a:t>
            </a:r>
            <a:r>
              <a:rPr lang="en-US" sz="3800" i="1" dirty="0">
                <a:solidFill>
                  <a:schemeClr val="tx1"/>
                </a:solidFill>
              </a:rPr>
              <a:t>Luke 11:5-8; 18:1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9456847-F660-4ED4-9541-E8AB51FCA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BA548B4-3D52-4409-99DD-B2A24D201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AE84337-22C7-4E22-AAE5-97E3848BC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EEA57-37AF-4513-BD22-E67177B0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E5D27C-2DE1-45D7-BDA3-3E66BACEF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4770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090D-AFFD-4F00-8834-F9F7C014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/>
              <a:t>Why Pray?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0713D-B114-4743-97E3-A37A6B29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3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08082B-F8A3-44E3-A882-2A4DAD86C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835199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28" y="643466"/>
            <a:ext cx="3911552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Jesus Taught His Disciples to Pray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582899" cy="557243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Jesus prayed, </a:t>
            </a:r>
            <a:r>
              <a:rPr lang="en-US" sz="4400" i="1" dirty="0"/>
              <a:t>Luke 11:1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He taught His disciples to pray, </a:t>
            </a:r>
            <a:r>
              <a:rPr lang="en-US" sz="4400" i="1" dirty="0"/>
              <a:t>Luke 11:2-4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5258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</a:t>
            </a:r>
            <a:br>
              <a:rPr lang="en-US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Commanded to Pray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582899" cy="557243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Without ceasing,</a:t>
            </a:r>
            <a:br>
              <a:rPr lang="en-US" sz="4400" dirty="0"/>
            </a:br>
            <a:r>
              <a:rPr lang="en-US" sz="4400" i="1" dirty="0"/>
              <a:t>1 Thessalonians 5:17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Continuing steadfastly in prayer, </a:t>
            </a:r>
            <a:r>
              <a:rPr lang="en-US" sz="4400" i="1" dirty="0"/>
              <a:t>Romans 12:12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3094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</a:t>
            </a:r>
            <a:b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Expresses Our Faith </a:t>
            </a:r>
            <a:b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35021"/>
            <a:ext cx="6736143" cy="563717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God sees, hears and delivers, </a:t>
            </a:r>
            <a:r>
              <a:rPr lang="en-US" sz="4400" i="1" dirty="0"/>
              <a:t>Psalm 34:15-19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Dependency on God,</a:t>
            </a:r>
            <a:br>
              <a:rPr lang="en-US" sz="4400" dirty="0"/>
            </a:br>
            <a:r>
              <a:rPr lang="en-US" sz="4400" i="1" dirty="0"/>
              <a:t>Matthew 7:7-8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Without doubt, </a:t>
            </a:r>
            <a:r>
              <a:rPr lang="en-US" sz="4400" i="1" dirty="0"/>
              <a:t>Matthew 21:20-22; James 1:5-8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Trust in God, </a:t>
            </a:r>
            <a:r>
              <a:rPr lang="en-US" sz="4400" i="1" dirty="0"/>
              <a:t>1 Tim. 5:5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9966" y="6356028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5218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God Hears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582899" cy="557243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Psalm 34 is applied to us, </a:t>
            </a:r>
            <a:r>
              <a:rPr lang="en-US" sz="4400" i="1" dirty="0"/>
              <a:t>1 Peter 3:12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Confident when we ask according to His will, </a:t>
            </a:r>
            <a:br>
              <a:rPr lang="en-US" sz="4400" dirty="0"/>
            </a:br>
            <a:r>
              <a:rPr lang="en-US" sz="4400" i="1" dirty="0"/>
              <a:t>1 John 5:14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3361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God Answers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8783" y="1339032"/>
            <a:ext cx="6582899" cy="413760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When we respect </a:t>
            </a:r>
            <a:br>
              <a:rPr lang="en-US" sz="4400" dirty="0"/>
            </a:br>
            <a:r>
              <a:rPr lang="en-US" sz="4400" dirty="0"/>
              <a:t>God and obey Him, </a:t>
            </a:r>
            <a:br>
              <a:rPr lang="en-US" sz="4400" dirty="0"/>
            </a:br>
            <a:r>
              <a:rPr lang="en-US" sz="4400" i="1" dirty="0"/>
              <a:t>1 John 3:22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We have our petitions, </a:t>
            </a:r>
            <a:br>
              <a:rPr lang="en-US" sz="4400" dirty="0"/>
            </a:br>
            <a:r>
              <a:rPr lang="en-US" sz="4400" i="1" dirty="0"/>
              <a:t>1 John 5:15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6301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AB193-4E97-4E8E-8FC8-8ED51057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643466"/>
            <a:ext cx="4575313" cy="5528734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Prayer Keeps Our Focus on God and</a:t>
            </a:r>
            <a:b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216-6C11-4F75-9653-B902DB15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897428" cy="557243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Faithful prayer replaces anxiety with thankfulness and peace, </a:t>
            </a:r>
            <a:r>
              <a:rPr lang="en-US" sz="4400" i="1" dirty="0"/>
              <a:t>Phil. 4:6-7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Pray for others, </a:t>
            </a:r>
            <a:r>
              <a:rPr lang="en-US" sz="4400" i="1" dirty="0"/>
              <a:t>1 Thess. 5:25; 1 Tim. 2:1-2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dirty="0"/>
              <a:t>Pray for one another, </a:t>
            </a:r>
            <a:r>
              <a:rPr lang="en-US" sz="4400" i="1" dirty="0"/>
              <a:t>James 5:16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6EF5E-8A34-45D6-9C59-C8BC140A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b="0" smtClean="0">
                <a:solidFill>
                  <a:schemeClr val="accent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25221AA-4AF8-48D7-8984-F8ECE139B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4089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364</Words>
  <Application>Microsoft Office PowerPoint</Application>
  <PresentationFormat>Widescreen</PresentationFormat>
  <Paragraphs>73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Georgia</vt:lpstr>
      <vt:lpstr>Rockwell Extra Bold</vt:lpstr>
      <vt:lpstr>Trebuchet MS</vt:lpstr>
      <vt:lpstr>Wingdings</vt:lpstr>
      <vt:lpstr>Wood Type</vt:lpstr>
      <vt:lpstr>Why Pray?</vt:lpstr>
      <vt:lpstr>“What’s the use in praying?”</vt:lpstr>
      <vt:lpstr>Why Pray?</vt:lpstr>
      <vt:lpstr>Because Jesus Taught His Disciples to Pray</vt:lpstr>
      <vt:lpstr>Because  We Are Commanded to Pray</vt:lpstr>
      <vt:lpstr>Because  Prayer Expresses Our Faith  in God</vt:lpstr>
      <vt:lpstr>Because God Hears Our Prayers</vt:lpstr>
      <vt:lpstr>Because God Answers Our Prayers</vt:lpstr>
      <vt:lpstr>Because Prayer Keeps Our Focus on God and on Others</vt:lpstr>
      <vt:lpstr>God’s Answers  to Our Prayers</vt:lpstr>
      <vt:lpstr>God’s Answers are Good</vt:lpstr>
      <vt:lpstr>God’s Answers are According to His Will</vt:lpstr>
      <vt:lpstr>God’s Answers are According to His Will</vt:lpstr>
      <vt:lpstr>God’s Answers are According to His Will</vt:lpstr>
      <vt:lpstr>God’s Answers are According to His Will</vt:lpstr>
      <vt:lpstr>God’s Answers are According to His Will</vt:lpstr>
      <vt:lpstr>God’s Answers are According to His Will</vt:lpstr>
      <vt:lpstr>Faith Leads Us to Accept His Answers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13</cp:revision>
  <dcterms:created xsi:type="dcterms:W3CDTF">2019-02-15T03:01:23Z</dcterms:created>
  <dcterms:modified xsi:type="dcterms:W3CDTF">2019-03-17T23:25:36Z</dcterms:modified>
</cp:coreProperties>
</file>