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5" r:id="rId4"/>
    <p:sldId id="258" r:id="rId5"/>
    <p:sldId id="260" r:id="rId6"/>
    <p:sldId id="266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99FFCC"/>
    <a:srgbClr val="006600"/>
    <a:srgbClr val="FFCC99"/>
    <a:srgbClr val="FFFF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18" autoAdjust="0"/>
    <p:restoredTop sz="90929"/>
  </p:normalViewPr>
  <p:slideViewPr>
    <p:cSldViewPr>
      <p:cViewPr varScale="1">
        <p:scale>
          <a:sx n="100" d="100"/>
          <a:sy n="100" d="100"/>
        </p:scale>
        <p:origin x="118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05E41-ABF9-484E-A2B0-47795365CEF1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A296E-EBF0-43C6-B2BF-303674C7E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4A296E-EBF0-43C6-B2BF-303674C7E47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83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4A296E-EBF0-43C6-B2BF-303674C7E4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86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FE21-4B2C-488C-B7A7-968618F40DF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2757795"/>
      </p:ext>
    </p:extLst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6788E-3B40-49DF-9407-C266C8D4A68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065790"/>
      </p:ext>
    </p:extLst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34A36-176A-4FBE-B0BA-128BC47D33D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975136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DE80-9669-4C4E-9009-CAE878DDA43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6965007"/>
      </p:ext>
    </p:extLst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14D6-5C58-4FB9-B401-57A160672A1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7694066"/>
      </p:ext>
    </p:extLst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57EF-9146-44EE-922D-F7A4850FAD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3875413"/>
      </p:ext>
    </p:extLst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3C4A-13C3-4F78-B220-02F033AD7A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9790111"/>
      </p:ext>
    </p:extLst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8856-E64D-44F4-B4A6-6F061AF63C3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5569912"/>
      </p:ext>
    </p:extLst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339C-F0AF-4134-86E9-9882F2D8956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024943"/>
      </p:ext>
    </p:extLst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36CA7-9229-4BAF-9C1E-34EC58C0BA1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732694"/>
      </p:ext>
    </p:extLst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61BE-58D9-4C96-AADF-B13FB36ACB7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382728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DD78E-1334-4752-BA89-3C25DFDEDF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4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split orient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5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97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solidFill>
            <a:schemeClr val="accent6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E9C79E22-AA9A-4D69-9CBF-273B02AA29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82516" y="2024199"/>
            <a:ext cx="7226967" cy="1662475"/>
          </a:xfrm>
        </p:spPr>
        <p:txBody>
          <a:bodyPr>
            <a:normAutofit/>
          </a:bodyPr>
          <a:lstStyle/>
          <a:p>
            <a:r>
              <a:rPr lang="en-US" altLang="en-US" sz="5400" dirty="0">
                <a:latin typeface="Comic Sans MS" panose="030F0702030302020204" pitchFamily="66" charset="0"/>
              </a:rPr>
              <a:t>Our Relation to Jesus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CAD8720-484D-4E9E-866D-4EEA5577BDC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388938" y="3783690"/>
            <a:ext cx="5414125" cy="1196717"/>
          </a:xfrm>
        </p:spPr>
        <p:txBody>
          <a:bodyPr>
            <a:normAutofit/>
          </a:bodyPr>
          <a:lstStyle/>
          <a:p>
            <a:r>
              <a:rPr lang="en-US" altLang="en-US" sz="4400" i="1" dirty="0">
                <a:latin typeface="Comic Sans MS" panose="030F0702030302020204" pitchFamily="66" charset="0"/>
              </a:rPr>
              <a:t>Hebrews 3:1-6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05FB8EAF-3932-4B8A-BD71-48C79DEE8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08C62B57-0AB6-4DFA-8747-A78872A755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8228" y="105419"/>
            <a:ext cx="10935572" cy="1752598"/>
          </a:xfrm>
          <a:noFill/>
          <a:ln/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en-US" sz="48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 Is Not Ashamed To Call Us His Brethren </a:t>
            </a:r>
            <a:r>
              <a:rPr lang="en-US" alt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(Hebrews 2:11)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1162DE09-A440-47DB-82E0-05D0DFBBB7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8228" y="2133606"/>
            <a:ext cx="11621372" cy="44957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altLang="en-US" sz="4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Will we be ashamed of Him? </a:t>
            </a:r>
            <a:r>
              <a:rPr lang="en-US" altLang="en-US" sz="4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Mark 8:38</a:t>
            </a:r>
          </a:p>
          <a:p>
            <a:pPr lvl="1">
              <a:lnSpc>
                <a:spcPct val="100000"/>
              </a:lnSpc>
              <a:spcBef>
                <a:spcPts val="9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Of His testimony?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(2 Tim. 1:8; Rom. 1:16)</a:t>
            </a:r>
          </a:p>
          <a:p>
            <a:pPr lvl="1">
              <a:lnSpc>
                <a:spcPct val="100000"/>
              </a:lnSpc>
              <a:spcBef>
                <a:spcPts val="9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Of suffering for Him?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(2 Tim. 1:12)</a:t>
            </a:r>
          </a:p>
          <a:p>
            <a:pPr lvl="1">
              <a:lnSpc>
                <a:spcPct val="100000"/>
              </a:lnSpc>
              <a:spcBef>
                <a:spcPts val="9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Of being a Christian?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(1 Pet. 4:16)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altLang="en-US" sz="42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Partake of Christ</a:t>
            </a:r>
            <a:r>
              <a:rPr lang="en-US" altLang="en-US" sz="4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: Hold the confidence and joy of hope firm to the end, </a:t>
            </a:r>
            <a:r>
              <a:rPr lang="en-US" altLang="en-US" sz="4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Hebrews 3:6, 14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BBC65047-0E45-48A8-9095-8C3FF4C8F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3772" y="6553200"/>
            <a:ext cx="35454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altLang="en-US" dirty="0"/>
              <a:t>10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234743-9EA3-4B6B-8813-F0DA7DE13B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7" name="Line 9">
            <a:extLst>
              <a:ext uri="{FF2B5EF4-FFF2-40B4-BE49-F238E27FC236}">
                <a16:creationId xmlns:a16="http://schemas.microsoft.com/office/drawing/2014/main" id="{EE8936B3-6F90-4D2C-ADB5-87E32DC829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228" y="1858017"/>
            <a:ext cx="8344772" cy="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uiExpand="1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AC9B279F-D8A0-49A0-BD5F-B0748EE7429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91885" y="481233"/>
            <a:ext cx="5738247" cy="58955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40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“‘These people draw near to Me with their mouth, and honor Me with their lips, </a:t>
            </a:r>
            <a:r>
              <a:rPr lang="en-US" altLang="en-US" sz="4000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but their heart is far from Me.</a:t>
            </a:r>
            <a:r>
              <a:rPr lang="en-US" altLang="en-US" sz="4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40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And in vain they worship Me, </a:t>
            </a:r>
            <a:r>
              <a:rPr lang="en-US" altLang="en-US" sz="4000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teaching as doctrines the commandments of men</a:t>
            </a:r>
            <a:r>
              <a:rPr lang="en-US" altLang="en-US" sz="40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.’” </a:t>
            </a:r>
            <a:r>
              <a:rPr lang="en-US" altLang="en-US" sz="4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Matthew 15:8-9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20A07DF-A015-4718-858B-0EAFE18C1F4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6324599" y="688766"/>
            <a:ext cx="5638799" cy="2740234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en-US" sz="40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“…And their fear toward Me is </a:t>
            </a:r>
            <a:r>
              <a:rPr lang="en-US" altLang="en-US" sz="4000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taught by the commandment of men</a:t>
            </a:r>
            <a:r>
              <a:rPr lang="en-US" altLang="en-US" sz="40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.” </a:t>
            </a:r>
            <a:r>
              <a:rPr lang="en-US" altLang="en-US" sz="4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Isaiah 29:13</a:t>
            </a:r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C3A832B8-BD8F-46AF-88F4-1215CA5AE3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2271932"/>
            <a:ext cx="1281193" cy="318868"/>
          </a:xfrm>
          <a:prstGeom prst="line">
            <a:avLst/>
          </a:prstGeom>
          <a:noFill/>
          <a:ln w="76200">
            <a:solidFill>
              <a:srgbClr val="CCFFCC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6">
            <a:extLst>
              <a:ext uri="{FF2B5EF4-FFF2-40B4-BE49-F238E27FC236}">
                <a16:creationId xmlns:a16="http://schemas.microsoft.com/office/drawing/2014/main" id="{0BDC716D-2F66-4046-BC2A-877C534A3C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2895599"/>
            <a:ext cx="1143000" cy="1219200"/>
          </a:xfrm>
          <a:prstGeom prst="line">
            <a:avLst/>
          </a:prstGeom>
          <a:noFill/>
          <a:ln w="76200">
            <a:solidFill>
              <a:srgbClr val="CCFFCC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6F69B5E-845C-4B37-95C0-50B43D96E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0542" y="3792444"/>
            <a:ext cx="5429573" cy="2760756"/>
          </a:xfrm>
          <a:prstGeom prst="rect">
            <a:avLst/>
          </a:prstGeom>
          <a:solidFill>
            <a:srgbClr val="002060"/>
          </a:solidFill>
          <a:ln w="57150" cmpd="thickThin">
            <a:solidFill>
              <a:srgbClr val="33CCCC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800"/>
              </a:spcBef>
            </a:pPr>
            <a:r>
              <a:rPr lang="en-US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How close is your heart to the Lord?</a:t>
            </a:r>
          </a:p>
          <a:p>
            <a:pPr algn="ctr">
              <a:lnSpc>
                <a:spcPct val="90000"/>
              </a:lnSpc>
              <a:spcBef>
                <a:spcPts val="1800"/>
              </a:spcBef>
            </a:pPr>
            <a:r>
              <a:rPr lang="en-US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How real is </a:t>
            </a:r>
            <a:br>
              <a:rPr lang="en-US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 to you?</a:t>
            </a: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id="{92D7D061-4041-4B88-BACA-ABA760213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88070" y="6569676"/>
            <a:ext cx="34202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altLang="en-US" dirty="0"/>
              <a:t>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46AE1BD-3CE6-425A-8865-DCAC27266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  <p:bldP spid="4100" grpId="0" build="p" bldLvl="2" autoUpdateAnimBg="0"/>
      <p:bldP spid="4103" grpId="0" uiExpand="1" build="p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Rectangle 8">
            <a:extLst>
              <a:ext uri="{FF2B5EF4-FFF2-40B4-BE49-F238E27FC236}">
                <a16:creationId xmlns:a16="http://schemas.microsoft.com/office/drawing/2014/main" id="{2D51B48E-86D1-444C-A7D5-6AE281A9D2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8228" y="136415"/>
            <a:ext cx="11602758" cy="1723374"/>
          </a:xfrm>
          <a:noFill/>
          <a:ln/>
        </p:spPr>
        <p:txBody>
          <a:bodyPr>
            <a:normAutofit/>
          </a:bodyPr>
          <a:lstStyle/>
          <a:p>
            <a:pPr algn="l"/>
            <a:r>
              <a:rPr lang="en-US" altLang="en-US" sz="48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Jesus: The Apostle Of Our Confession </a:t>
            </a:r>
            <a:r>
              <a:rPr lang="en-US" alt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(Hebrews 3:1)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DC166CDF-B7D9-497C-A17F-89F6F68942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7214" y="2057400"/>
            <a:ext cx="7489592" cy="480059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Sent by Father,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John 5:36; 7:25-29 (31)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Sent to speak the word of God,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John 3:34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Relieve sinners, </a:t>
            </a:r>
            <a:r>
              <a:rPr lang="en-US" altLang="en-US" sz="3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Luke 4:16-21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Eternal life / Judge, </a:t>
            </a:r>
            <a:br>
              <a:rPr lang="en-US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3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John 12:48-50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F9F59FBB-628A-401C-BA84-D643555E4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0362" y="6503580"/>
            <a:ext cx="533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altLang="en-US" dirty="0"/>
              <a:t>3</a:t>
            </a:r>
          </a:p>
        </p:txBody>
      </p:sp>
      <p:pic>
        <p:nvPicPr>
          <p:cNvPr id="13318" name="Picture 6" descr="C:\Documents and Settings\Joe\My Documents\My Pictures\jesus_teaching_in_the_temple-s.jpeg">
            <a:extLst>
              <a:ext uri="{FF2B5EF4-FFF2-40B4-BE49-F238E27FC236}">
                <a16:creationId xmlns:a16="http://schemas.microsoft.com/office/drawing/2014/main" id="{5CE2A970-1B11-49BB-8A2B-709A8E0D8D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806" y="2590800"/>
            <a:ext cx="4207980" cy="2831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1" name="Line 9">
            <a:extLst>
              <a:ext uri="{FF2B5EF4-FFF2-40B4-BE49-F238E27FC236}">
                <a16:creationId xmlns:a16="http://schemas.microsoft.com/office/drawing/2014/main" id="{BA25ADB6-31CB-42CB-9CFC-398D4C3C76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228" y="1859788"/>
            <a:ext cx="8344772" cy="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1D705A-A833-48D1-8188-7257A304A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uiExpand="1" build="p" bldLvl="3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EA75BF7B-8D9A-49B0-9B36-B06E152237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057405"/>
            <a:ext cx="8382000" cy="41909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Savior of world,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1 John 4:14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To prevent death and give </a:t>
            </a:r>
            <a:br>
              <a:rPr lang="en-US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life, </a:t>
            </a:r>
            <a:r>
              <a:rPr lang="en-US" altLang="en-US" sz="3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John 3:12-17; 17:3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Sent His apostles into the </a:t>
            </a:r>
            <a:b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world in the same fashion, </a:t>
            </a:r>
            <a:b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John 20:21 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4422E093-22FB-4FEF-8B87-8D9ECF9D2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5172" y="6475583"/>
            <a:ext cx="533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 dirty="0">
                <a:solidFill>
                  <a:schemeClr val="bg1"/>
                </a:solidFill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7" name="Picture 6" descr="C:\Documents and Settings\Joe\My Documents\My Pictures\jesus_teaching_in_the_temple-s.jpeg">
            <a:extLst>
              <a:ext uri="{FF2B5EF4-FFF2-40B4-BE49-F238E27FC236}">
                <a16:creationId xmlns:a16="http://schemas.microsoft.com/office/drawing/2014/main" id="{67435A51-FEC2-4648-9066-273849B75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806" y="2514600"/>
            <a:ext cx="4207980" cy="2831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9">
            <a:extLst>
              <a:ext uri="{FF2B5EF4-FFF2-40B4-BE49-F238E27FC236}">
                <a16:creationId xmlns:a16="http://schemas.microsoft.com/office/drawing/2014/main" id="{C03E9B6E-148A-49A6-8D23-EA6D02363E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228" y="1859788"/>
            <a:ext cx="8344772" cy="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F7FD94AC-585B-4F1D-81A3-65EE6B632E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8228" y="136415"/>
            <a:ext cx="11602758" cy="1723374"/>
          </a:xfrm>
          <a:noFill/>
          <a:ln/>
        </p:spPr>
        <p:txBody>
          <a:bodyPr>
            <a:normAutofit/>
          </a:bodyPr>
          <a:lstStyle/>
          <a:p>
            <a:pPr algn="l"/>
            <a:r>
              <a:rPr lang="en-US" altLang="en-US" sz="48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Jesus: The Apostle Of Our Confession </a:t>
            </a:r>
            <a:r>
              <a:rPr lang="en-US" alt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(Hebrews 3:1)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C3DE1FB-CEDF-4977-B837-ED142AEB5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 bldLvl="3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8D977ACA-64A7-4BCD-8A79-A46665F10B6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18228" y="1859788"/>
            <a:ext cx="9182972" cy="4861797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en-US" sz="4200" u="sng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Men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Appointed to offer gifts  and sacrifices (Aaron),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Hebrews 5:1, 3-4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en-US" sz="4200" u="sng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Son of God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Appointed by God’s oath, He offered Himself,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Hebrews 3:2; 5:5-6, 10; 7:20-21, 25-28; 8:3; 9:11-14, 24-26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A64611CA-1470-4AC0-AAEE-2EE9D2743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79195" y="6477000"/>
            <a:ext cx="533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altLang="en-US" dirty="0"/>
              <a:t>5</a:t>
            </a:r>
          </a:p>
        </p:txBody>
      </p:sp>
      <p:pic>
        <p:nvPicPr>
          <p:cNvPr id="7183" name="Picture 15" descr="C:\Documents and Settings\Joe\My Documents\My Pictures\high_priest.jpeg">
            <a:extLst>
              <a:ext uri="{FF2B5EF4-FFF2-40B4-BE49-F238E27FC236}">
                <a16:creationId xmlns:a16="http://schemas.microsoft.com/office/drawing/2014/main" id="{916E30B0-F37B-4F39-B2E2-AFE23050A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3395" y="1981200"/>
            <a:ext cx="2222500" cy="403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ine 9">
            <a:extLst>
              <a:ext uri="{FF2B5EF4-FFF2-40B4-BE49-F238E27FC236}">
                <a16:creationId xmlns:a16="http://schemas.microsoft.com/office/drawing/2014/main" id="{2A17DED6-B607-431D-BC4F-C6158267E2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228" y="1859788"/>
            <a:ext cx="8344772" cy="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82BDAB3A-6299-4530-BEDA-E70E8D1C4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8228" y="136415"/>
            <a:ext cx="9305167" cy="1723374"/>
          </a:xfrm>
          <a:noFill/>
          <a:ln/>
        </p:spPr>
        <p:txBody>
          <a:bodyPr>
            <a:normAutofit/>
          </a:bodyPr>
          <a:lstStyle/>
          <a:p>
            <a:pPr algn="l"/>
            <a:r>
              <a:rPr lang="en-US" altLang="en-US" sz="48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Jesus: The High Priest Of Our Confession </a:t>
            </a:r>
            <a:r>
              <a:rPr lang="en-US" alt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(Hebrews 3:1)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E592233-F5BD-44D3-B60D-F66860700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E2C621C-E693-4AF9-99C4-4B96F3DA3F5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18228" y="2206626"/>
            <a:ext cx="9259172" cy="388619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Tx/>
              <a:buNone/>
            </a:pPr>
            <a:r>
              <a:rPr lang="en-US" altLang="en-US" sz="4200" u="sng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Men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Compassion for sinners,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Hebrews 5:2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buFontTx/>
              <a:buNone/>
            </a:pPr>
            <a:r>
              <a:rPr lang="en-US" altLang="en-US" sz="4200" u="sng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Son of God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Merciful and faithful,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Hebrews 2:</a:t>
            </a:r>
            <a:b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</a:b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17-18; 4:14-16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97F2E012-B4AC-4C2C-A8C1-B30EBC456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8600" y="6496294"/>
            <a:ext cx="533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altLang="en-US" dirty="0"/>
              <a:t>6</a:t>
            </a:r>
          </a:p>
        </p:txBody>
      </p:sp>
      <p:pic>
        <p:nvPicPr>
          <p:cNvPr id="14346" name="Picture 10" descr="C:\Documents and Settings\Joe\My Documents\My Pictures\high_priest.jpeg">
            <a:extLst>
              <a:ext uri="{FF2B5EF4-FFF2-40B4-BE49-F238E27FC236}">
                <a16:creationId xmlns:a16="http://schemas.microsoft.com/office/drawing/2014/main" id="{E3DA58A6-21F6-4BA4-B56A-B1AA3CFC92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2800" y="2133600"/>
            <a:ext cx="2222500" cy="403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FA80993-5F5D-450E-B5D5-B17787CB9C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8228" y="304799"/>
            <a:ext cx="9411572" cy="1554989"/>
          </a:xfrm>
          <a:noFill/>
          <a:ln/>
        </p:spPr>
        <p:txBody>
          <a:bodyPr>
            <a:normAutofit/>
          </a:bodyPr>
          <a:lstStyle/>
          <a:p>
            <a:pPr algn="l"/>
            <a:r>
              <a:rPr lang="en-US" altLang="en-US" sz="48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Jesus: The High Priest Of Our Confession </a:t>
            </a:r>
            <a:r>
              <a:rPr lang="en-US" alt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(Hebrews 3:1)</a:t>
            </a:r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9E5733D2-A65E-461F-8D31-6CB6AF3078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228" y="1859789"/>
            <a:ext cx="8344772" cy="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9133A74-5A21-4CA2-8F68-3D65D037D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>
            <a:extLst>
              <a:ext uri="{FF2B5EF4-FFF2-40B4-BE49-F238E27FC236}">
                <a16:creationId xmlns:a16="http://schemas.microsoft.com/office/drawing/2014/main" id="{9BDACC3C-E74D-415D-B176-F7BC895B4B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8228" y="304799"/>
            <a:ext cx="10706972" cy="1554979"/>
          </a:xfrm>
          <a:noFill/>
          <a:ln/>
        </p:spPr>
        <p:txBody>
          <a:bodyPr>
            <a:normAutofit/>
          </a:bodyPr>
          <a:lstStyle/>
          <a:p>
            <a:r>
              <a:rPr lang="en-US" altLang="en-US" sz="48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Jesus: The Son Over God’s House (Church) </a:t>
            </a:r>
            <a:r>
              <a:rPr lang="en-US" alt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(Hebrews 3:2-6)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97AAF12-0CE4-4790-952E-9B171635E2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8228" y="2362200"/>
            <a:ext cx="11316572" cy="408382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en-US" sz="4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Christians are </a:t>
            </a:r>
            <a:r>
              <a:rPr lang="en-US" altLang="en-US" sz="4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BRETHREN</a:t>
            </a:r>
            <a:r>
              <a:rPr lang="en-US" altLang="en-US" sz="4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of Christ, </a:t>
            </a:r>
            <a:r>
              <a:rPr lang="en-US" altLang="en-US" sz="4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Hebrews 2:11-12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One Father,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Hebrews 2:11 (Gal. 4:4-7)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 made like us,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Hebrews 2:13-17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Those who do Father’s will,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Matt. 12:46-50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1380DCBF-CA21-4E20-B747-988027A96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8600" y="6536105"/>
            <a:ext cx="533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altLang="en-US"/>
              <a:t>7</a:t>
            </a:r>
          </a:p>
        </p:txBody>
      </p:sp>
      <p:sp>
        <p:nvSpPr>
          <p:cNvPr id="6" name="Line 9">
            <a:extLst>
              <a:ext uri="{FF2B5EF4-FFF2-40B4-BE49-F238E27FC236}">
                <a16:creationId xmlns:a16="http://schemas.microsoft.com/office/drawing/2014/main" id="{CF78191F-53D9-4943-91BB-EC886CD8F5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228" y="1981200"/>
            <a:ext cx="8344772" cy="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30E1AC-AD36-4075-9550-70466588A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 bldLvl="3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9763009-623B-471B-9B0D-884681C4E9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8228" y="2590800"/>
            <a:ext cx="11316572" cy="320039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Christians are </a:t>
            </a:r>
            <a:r>
              <a:rPr lang="en-US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PARTAKERS</a:t>
            </a:r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of Christ, </a:t>
            </a: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Hebrews 3:14 (fellowship)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altLang="en-US" sz="4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metochos</a:t>
            </a:r>
            <a:r>
              <a:rPr lang="en-US" altLang="en-US" sz="4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(1:9): Partaker, partner, companion, fellow </a:t>
            </a:r>
            <a:r>
              <a:rPr lang="en-US" altLang="en-US" sz="4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(Hebrews 3:1; Luke 5:7) </a:t>
            </a: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FEE5C8DD-5CFD-4D72-9263-5BB670690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2558" y="6504416"/>
            <a:ext cx="533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altLang="en-US" dirty="0"/>
              <a:t>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BA27D8-C58D-4613-B1AB-7EE7993E5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871A4E97-49F7-4474-9C8C-3119B183D0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8228" y="304799"/>
            <a:ext cx="10706972" cy="1554979"/>
          </a:xfrm>
          <a:noFill/>
          <a:ln/>
        </p:spPr>
        <p:txBody>
          <a:bodyPr>
            <a:normAutofit/>
          </a:bodyPr>
          <a:lstStyle/>
          <a:p>
            <a:r>
              <a:rPr lang="en-US" altLang="en-US" sz="48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Jesus: The Son Over God’s House (Church) </a:t>
            </a:r>
            <a:r>
              <a:rPr lang="en-US" alt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(Hebrews 3:2-6)</a:t>
            </a:r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C30FEB06-0C30-4372-817D-D5B0C3FE43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228" y="1981200"/>
            <a:ext cx="8344772" cy="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uiExpand="1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8BE6A12-7454-45E0-86FB-B1B96E3AB0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514600"/>
            <a:ext cx="10820400" cy="266699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In the Church we are </a:t>
            </a:r>
            <a:r>
              <a:rPr lang="en-US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FRIENDS</a:t>
            </a:r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of Christ, </a:t>
            </a: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John 15:14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When we obey Him, </a:t>
            </a: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Matthews 28:20</a:t>
            </a: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7D15CDE8-A875-4699-8FD0-46ACEA698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2400" y="6538591"/>
            <a:ext cx="5334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altLang="en-US" dirty="0"/>
              <a:t>9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0D2BF4-CEBC-45E4-8722-5B7B01913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200" y="63246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7" name="Line 9">
            <a:extLst>
              <a:ext uri="{FF2B5EF4-FFF2-40B4-BE49-F238E27FC236}">
                <a16:creationId xmlns:a16="http://schemas.microsoft.com/office/drawing/2014/main" id="{B2EAA7F8-3A24-4CBA-9A62-BCBDC3CF7B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228" y="1981200"/>
            <a:ext cx="8344772" cy="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BC70CCC8-FF36-4B05-A912-96E8FAF8B1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8228" y="304799"/>
            <a:ext cx="10706972" cy="1554979"/>
          </a:xfrm>
          <a:noFill/>
          <a:ln/>
        </p:spPr>
        <p:txBody>
          <a:bodyPr>
            <a:normAutofit/>
          </a:bodyPr>
          <a:lstStyle/>
          <a:p>
            <a:r>
              <a:rPr lang="en-US" altLang="en-US" sz="4800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Jesus: The Son Over God’s House (Church) </a:t>
            </a:r>
            <a:r>
              <a:rPr lang="en-US" alt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(Hebrews 3:2-6)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uiExpand="1" build="p" bldLvl="2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437</Words>
  <Application>Microsoft Office PowerPoint</Application>
  <PresentationFormat>Widescreen</PresentationFormat>
  <Paragraphs>53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Rockwell</vt:lpstr>
      <vt:lpstr>Default Design</vt:lpstr>
      <vt:lpstr>Our Relation to Jesus</vt:lpstr>
      <vt:lpstr>PowerPoint Presentation</vt:lpstr>
      <vt:lpstr>Jesus: The Apostle Of Our Confession (Hebrews 3:1)</vt:lpstr>
      <vt:lpstr>Jesus: The Apostle Of Our Confession (Hebrews 3:1)</vt:lpstr>
      <vt:lpstr>Jesus: The High Priest Of Our Confession (Hebrews 3:1)</vt:lpstr>
      <vt:lpstr>Jesus: The High Priest Of Our Confession (Hebrews 3:1)</vt:lpstr>
      <vt:lpstr>Jesus: The Son Over God’s House (Church) (Hebrews 3:2-6)</vt:lpstr>
      <vt:lpstr>Jesus: The Son Over God’s House (Church) (Hebrews 3:2-6)</vt:lpstr>
      <vt:lpstr>Jesus: The Son Over God’s House (Church) (Hebrews 3:2-6)</vt:lpstr>
      <vt:lpstr>Jesus Is Not Ashamed To Call Us His Brethren (Hebrews 2:11)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R Price</dc:creator>
  <cp:lastModifiedBy>Joe R Price</cp:lastModifiedBy>
  <cp:revision>16</cp:revision>
  <dcterms:created xsi:type="dcterms:W3CDTF">2019-04-28T01:11:47Z</dcterms:created>
  <dcterms:modified xsi:type="dcterms:W3CDTF">2019-04-28T15:43:41Z</dcterms:modified>
</cp:coreProperties>
</file>