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77" r:id="rId5"/>
  </p:sldMasterIdLst>
  <p:notesMasterIdLst>
    <p:notesMasterId r:id="rId20"/>
  </p:notesMasterIdLst>
  <p:handoutMasterIdLst>
    <p:handoutMasterId r:id="rId21"/>
  </p:handoutMasterIdLst>
  <p:sldIdLst>
    <p:sldId id="256" r:id="rId6"/>
    <p:sldId id="286" r:id="rId7"/>
    <p:sldId id="257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7" r:id="rId18"/>
    <p:sldId id="29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69E8"/>
    <a:srgbClr val="1F6CE9"/>
    <a:srgbClr val="3475D4"/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656"/>
    </p:cViewPr>
  </p:sorterViewPr>
  <p:notesViewPr>
    <p:cSldViewPr snapToGrid="0">
      <p:cViewPr varScale="1">
        <p:scale>
          <a:sx n="84" d="100"/>
          <a:sy n="84" d="100"/>
        </p:scale>
        <p:origin x="29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58D06-18E7-473F-B0EA-9ED8D06946FE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194660D-16A1-4E50-9AC8-A964E515CB69}">
      <dgm:prSet custT="1"/>
      <dgm:spPr/>
      <dgm:t>
        <a:bodyPr/>
        <a:lstStyle/>
        <a:p>
          <a:r>
            <a: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Mercy and grace, </a:t>
          </a:r>
          <a:r>
            <a: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v. 8</a:t>
          </a:r>
          <a:endParaRPr lang="en-US" sz="4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6EAAC48E-A6D2-4F1F-B646-3226AE7A6A60}" type="parTrans" cxnId="{77FA9948-D3BB-4DE9-BD54-E373031D0C2A}">
      <dgm:prSet/>
      <dgm:spPr/>
      <dgm:t>
        <a:bodyPr/>
        <a:lstStyle/>
        <a:p>
          <a:endParaRPr lang="en-US" b="0"/>
        </a:p>
      </dgm:t>
    </dgm:pt>
    <dgm:pt modelId="{778C27D0-DBBD-44FE-B935-CB86C9B78DA2}" type="sibTrans" cxnId="{77FA9948-D3BB-4DE9-BD54-E373031D0C2A}">
      <dgm:prSet/>
      <dgm:spPr/>
      <dgm:t>
        <a:bodyPr/>
        <a:lstStyle/>
        <a:p>
          <a:endParaRPr lang="en-US" b="0"/>
        </a:p>
      </dgm:t>
    </dgm:pt>
    <dgm:pt modelId="{A988B8E0-98C2-468A-A926-4791949858B5}">
      <dgm:prSet custT="1"/>
      <dgm:spPr/>
      <dgm:t>
        <a:bodyPr/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Does not hold grudges,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9</a:t>
          </a:r>
        </a:p>
      </dgm:t>
    </dgm:pt>
    <dgm:pt modelId="{BF103BED-C2C8-4A9A-8933-311FE2637EB3}" type="parTrans" cxnId="{C3DF27D4-E551-465C-AA8A-970BA5033B47}">
      <dgm:prSet/>
      <dgm:spPr/>
      <dgm:t>
        <a:bodyPr/>
        <a:lstStyle/>
        <a:p>
          <a:endParaRPr lang="en-US" b="0"/>
        </a:p>
      </dgm:t>
    </dgm:pt>
    <dgm:pt modelId="{AD5A982C-8DF2-4E0A-93FC-E037C5CA9C68}" type="sibTrans" cxnId="{C3DF27D4-E551-465C-AA8A-970BA5033B47}">
      <dgm:prSet/>
      <dgm:spPr/>
      <dgm:t>
        <a:bodyPr/>
        <a:lstStyle/>
        <a:p>
          <a:endParaRPr lang="en-US" b="0"/>
        </a:p>
      </dgm:t>
    </dgm:pt>
    <dgm:pt modelId="{49536412-2EFB-49D9-B88B-6A33133CDB0B}">
      <dgm:prSet custT="1"/>
      <dgm:spPr/>
      <dgm:t>
        <a:bodyPr/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Not given to pay back,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10</a:t>
          </a:r>
        </a:p>
      </dgm:t>
    </dgm:pt>
    <dgm:pt modelId="{55A3C658-A169-4E3C-938D-BFA9363DE0B6}" type="parTrans" cxnId="{EB5ED247-139C-4C38-B2A7-10305C55ECC9}">
      <dgm:prSet/>
      <dgm:spPr/>
      <dgm:t>
        <a:bodyPr/>
        <a:lstStyle/>
        <a:p>
          <a:endParaRPr lang="en-US" b="0"/>
        </a:p>
      </dgm:t>
    </dgm:pt>
    <dgm:pt modelId="{3BDB359C-D176-45ED-BB6F-2E1F196154ED}" type="sibTrans" cxnId="{EB5ED247-139C-4C38-B2A7-10305C55ECC9}">
      <dgm:prSet/>
      <dgm:spPr/>
      <dgm:t>
        <a:bodyPr/>
        <a:lstStyle/>
        <a:p>
          <a:endParaRPr lang="en-US" b="0"/>
        </a:p>
      </dgm:t>
    </dgm:pt>
    <dgm:pt modelId="{772DD418-B242-4393-AAA5-9301714EC114}">
      <dgm:prSet custT="1"/>
      <dgm:spPr/>
      <dgm:t>
        <a:bodyPr/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Magnifies mercy,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11</a:t>
          </a:r>
        </a:p>
      </dgm:t>
    </dgm:pt>
    <dgm:pt modelId="{A4CAAB22-DD75-4F31-9D07-2FCEEDD177C7}" type="parTrans" cxnId="{B11ECE46-9269-45D3-A791-B842BA739BFF}">
      <dgm:prSet/>
      <dgm:spPr/>
      <dgm:t>
        <a:bodyPr/>
        <a:lstStyle/>
        <a:p>
          <a:endParaRPr lang="en-US" b="0"/>
        </a:p>
      </dgm:t>
    </dgm:pt>
    <dgm:pt modelId="{816B1BF8-D376-4438-A31A-2153A83AD51F}" type="sibTrans" cxnId="{B11ECE46-9269-45D3-A791-B842BA739BFF}">
      <dgm:prSet/>
      <dgm:spPr/>
      <dgm:t>
        <a:bodyPr/>
        <a:lstStyle/>
        <a:p>
          <a:endParaRPr lang="en-US" b="0"/>
        </a:p>
      </dgm:t>
    </dgm:pt>
    <dgm:pt modelId="{D051348E-CD76-4035-9EA1-B74E45FF5A3E}">
      <dgm:prSet custT="1"/>
      <dgm:spPr/>
      <dgm:t>
        <a:bodyPr/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Abundantly forgives,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12</a:t>
          </a:r>
        </a:p>
      </dgm:t>
    </dgm:pt>
    <dgm:pt modelId="{4F9AA756-8D7C-4A5C-AE60-A86A94257EED}" type="parTrans" cxnId="{5F0626F9-F9B8-4EAB-8AE2-4C33FEBA26AE}">
      <dgm:prSet/>
      <dgm:spPr/>
      <dgm:t>
        <a:bodyPr/>
        <a:lstStyle/>
        <a:p>
          <a:endParaRPr lang="en-US" b="0"/>
        </a:p>
      </dgm:t>
    </dgm:pt>
    <dgm:pt modelId="{E190A18F-FE88-4943-AAF5-A0BC042F9312}" type="sibTrans" cxnId="{5F0626F9-F9B8-4EAB-8AE2-4C33FEBA26AE}">
      <dgm:prSet/>
      <dgm:spPr/>
      <dgm:t>
        <a:bodyPr/>
        <a:lstStyle/>
        <a:p>
          <a:endParaRPr lang="en-US" b="0"/>
        </a:p>
      </dgm:t>
    </dgm:pt>
    <dgm:pt modelId="{90C34E14-C8F2-4770-8991-2C8BC4749B71}" type="pres">
      <dgm:prSet presAssocID="{D4C58D06-18E7-473F-B0EA-9ED8D06946FE}" presName="vert0" presStyleCnt="0">
        <dgm:presLayoutVars>
          <dgm:dir/>
          <dgm:animOne val="branch"/>
          <dgm:animLvl val="lvl"/>
        </dgm:presLayoutVars>
      </dgm:prSet>
      <dgm:spPr/>
    </dgm:pt>
    <dgm:pt modelId="{38CA7395-F82D-4A91-A652-9ACF9DAEBD29}" type="pres">
      <dgm:prSet presAssocID="{7194660D-16A1-4E50-9AC8-A964E515CB69}" presName="thickLine" presStyleLbl="alignNode1" presStyleIdx="0" presStyleCnt="5"/>
      <dgm:spPr/>
    </dgm:pt>
    <dgm:pt modelId="{AE46A88D-576A-4E5A-B31F-934A36480E89}" type="pres">
      <dgm:prSet presAssocID="{7194660D-16A1-4E50-9AC8-A964E515CB69}" presName="horz1" presStyleCnt="0"/>
      <dgm:spPr/>
    </dgm:pt>
    <dgm:pt modelId="{B7D7E6CC-FA7F-42D3-9100-B55D20E2196A}" type="pres">
      <dgm:prSet presAssocID="{7194660D-16A1-4E50-9AC8-A964E515CB69}" presName="tx1" presStyleLbl="revTx" presStyleIdx="0" presStyleCnt="5"/>
      <dgm:spPr/>
    </dgm:pt>
    <dgm:pt modelId="{C9FA87F8-4FED-47B4-AA1D-71FDF578D71E}" type="pres">
      <dgm:prSet presAssocID="{7194660D-16A1-4E50-9AC8-A964E515CB69}" presName="vert1" presStyleCnt="0"/>
      <dgm:spPr/>
    </dgm:pt>
    <dgm:pt modelId="{5610A901-62B6-404C-B961-C580007FA576}" type="pres">
      <dgm:prSet presAssocID="{A988B8E0-98C2-468A-A926-4791949858B5}" presName="thickLine" presStyleLbl="alignNode1" presStyleIdx="1" presStyleCnt="5"/>
      <dgm:spPr/>
    </dgm:pt>
    <dgm:pt modelId="{2D7B1D97-142C-4447-8AB8-21C23242A893}" type="pres">
      <dgm:prSet presAssocID="{A988B8E0-98C2-468A-A926-4791949858B5}" presName="horz1" presStyleCnt="0"/>
      <dgm:spPr/>
    </dgm:pt>
    <dgm:pt modelId="{556CA336-1D09-4BC3-8A5B-0CA2F53414E8}" type="pres">
      <dgm:prSet presAssocID="{A988B8E0-98C2-468A-A926-4791949858B5}" presName="tx1" presStyleLbl="revTx" presStyleIdx="1" presStyleCnt="5"/>
      <dgm:spPr/>
    </dgm:pt>
    <dgm:pt modelId="{EBDA296C-4271-4033-B3F5-1004F3F58C2A}" type="pres">
      <dgm:prSet presAssocID="{A988B8E0-98C2-468A-A926-4791949858B5}" presName="vert1" presStyleCnt="0"/>
      <dgm:spPr/>
    </dgm:pt>
    <dgm:pt modelId="{EFE7E495-2B3A-48AB-A6AD-948728B7DC9F}" type="pres">
      <dgm:prSet presAssocID="{49536412-2EFB-49D9-B88B-6A33133CDB0B}" presName="thickLine" presStyleLbl="alignNode1" presStyleIdx="2" presStyleCnt="5"/>
      <dgm:spPr/>
    </dgm:pt>
    <dgm:pt modelId="{67265A24-7C0E-4597-825D-F15723611FE0}" type="pres">
      <dgm:prSet presAssocID="{49536412-2EFB-49D9-B88B-6A33133CDB0B}" presName="horz1" presStyleCnt="0"/>
      <dgm:spPr/>
    </dgm:pt>
    <dgm:pt modelId="{EABC6EB9-495B-4073-85A8-3029697AC7DE}" type="pres">
      <dgm:prSet presAssocID="{49536412-2EFB-49D9-B88B-6A33133CDB0B}" presName="tx1" presStyleLbl="revTx" presStyleIdx="2" presStyleCnt="5"/>
      <dgm:spPr/>
    </dgm:pt>
    <dgm:pt modelId="{F5E0DAD2-F572-4807-833E-FDE7C2C6D808}" type="pres">
      <dgm:prSet presAssocID="{49536412-2EFB-49D9-B88B-6A33133CDB0B}" presName="vert1" presStyleCnt="0"/>
      <dgm:spPr/>
    </dgm:pt>
    <dgm:pt modelId="{90FDA95C-1F58-44F0-86EB-7999885BD2E0}" type="pres">
      <dgm:prSet presAssocID="{772DD418-B242-4393-AAA5-9301714EC114}" presName="thickLine" presStyleLbl="alignNode1" presStyleIdx="3" presStyleCnt="5"/>
      <dgm:spPr/>
    </dgm:pt>
    <dgm:pt modelId="{DE13F080-0BB4-4AD0-A4F4-403F3AD4B832}" type="pres">
      <dgm:prSet presAssocID="{772DD418-B242-4393-AAA5-9301714EC114}" presName="horz1" presStyleCnt="0"/>
      <dgm:spPr/>
    </dgm:pt>
    <dgm:pt modelId="{4C5D278F-BB02-4851-8748-1CE50F47F757}" type="pres">
      <dgm:prSet presAssocID="{772DD418-B242-4393-AAA5-9301714EC114}" presName="tx1" presStyleLbl="revTx" presStyleIdx="3" presStyleCnt="5"/>
      <dgm:spPr/>
    </dgm:pt>
    <dgm:pt modelId="{FF52C23A-CCA3-4E85-BE8B-94AC77B923AE}" type="pres">
      <dgm:prSet presAssocID="{772DD418-B242-4393-AAA5-9301714EC114}" presName="vert1" presStyleCnt="0"/>
      <dgm:spPr/>
    </dgm:pt>
    <dgm:pt modelId="{AE35295F-370B-494B-BC60-6A3E28E9FED0}" type="pres">
      <dgm:prSet presAssocID="{D051348E-CD76-4035-9EA1-B74E45FF5A3E}" presName="thickLine" presStyleLbl="alignNode1" presStyleIdx="4" presStyleCnt="5"/>
      <dgm:spPr/>
    </dgm:pt>
    <dgm:pt modelId="{543DD7F5-EF9C-4385-9089-1FA679B7D21E}" type="pres">
      <dgm:prSet presAssocID="{D051348E-CD76-4035-9EA1-B74E45FF5A3E}" presName="horz1" presStyleCnt="0"/>
      <dgm:spPr/>
    </dgm:pt>
    <dgm:pt modelId="{C9F31F4A-1B79-4555-9145-02AD2B153A02}" type="pres">
      <dgm:prSet presAssocID="{D051348E-CD76-4035-9EA1-B74E45FF5A3E}" presName="tx1" presStyleLbl="revTx" presStyleIdx="4" presStyleCnt="5"/>
      <dgm:spPr/>
    </dgm:pt>
    <dgm:pt modelId="{08D9183F-51AB-4FCD-88E2-0D25805C9605}" type="pres">
      <dgm:prSet presAssocID="{D051348E-CD76-4035-9EA1-B74E45FF5A3E}" presName="vert1" presStyleCnt="0"/>
      <dgm:spPr/>
    </dgm:pt>
  </dgm:ptLst>
  <dgm:cxnLst>
    <dgm:cxn modelId="{2E9CC108-11FB-4A82-BDFF-86F3F6534887}" type="presOf" srcId="{49536412-2EFB-49D9-B88B-6A33133CDB0B}" destId="{EABC6EB9-495B-4073-85A8-3029697AC7DE}" srcOrd="0" destOrd="0" presId="urn:microsoft.com/office/officeart/2008/layout/LinedList"/>
    <dgm:cxn modelId="{83F5D61D-388E-4A44-A8DC-DF3406C43BEF}" type="presOf" srcId="{A988B8E0-98C2-468A-A926-4791949858B5}" destId="{556CA336-1D09-4BC3-8A5B-0CA2F53414E8}" srcOrd="0" destOrd="0" presId="urn:microsoft.com/office/officeart/2008/layout/LinedList"/>
    <dgm:cxn modelId="{B11ECE46-9269-45D3-A791-B842BA739BFF}" srcId="{D4C58D06-18E7-473F-B0EA-9ED8D06946FE}" destId="{772DD418-B242-4393-AAA5-9301714EC114}" srcOrd="3" destOrd="0" parTransId="{A4CAAB22-DD75-4F31-9D07-2FCEEDD177C7}" sibTransId="{816B1BF8-D376-4438-A31A-2153A83AD51F}"/>
    <dgm:cxn modelId="{EB5ED247-139C-4C38-B2A7-10305C55ECC9}" srcId="{D4C58D06-18E7-473F-B0EA-9ED8D06946FE}" destId="{49536412-2EFB-49D9-B88B-6A33133CDB0B}" srcOrd="2" destOrd="0" parTransId="{55A3C658-A169-4E3C-938D-BFA9363DE0B6}" sibTransId="{3BDB359C-D176-45ED-BB6F-2E1F196154ED}"/>
    <dgm:cxn modelId="{77FA9948-D3BB-4DE9-BD54-E373031D0C2A}" srcId="{D4C58D06-18E7-473F-B0EA-9ED8D06946FE}" destId="{7194660D-16A1-4E50-9AC8-A964E515CB69}" srcOrd="0" destOrd="0" parTransId="{6EAAC48E-A6D2-4F1F-B646-3226AE7A6A60}" sibTransId="{778C27D0-DBBD-44FE-B935-CB86C9B78DA2}"/>
    <dgm:cxn modelId="{0605AB7F-228F-411E-9F8B-BB1AF3F82585}" type="presOf" srcId="{772DD418-B242-4393-AAA5-9301714EC114}" destId="{4C5D278F-BB02-4851-8748-1CE50F47F757}" srcOrd="0" destOrd="0" presId="urn:microsoft.com/office/officeart/2008/layout/LinedList"/>
    <dgm:cxn modelId="{77075EAF-30AF-48B2-BDB9-E8524E345CAE}" type="presOf" srcId="{D051348E-CD76-4035-9EA1-B74E45FF5A3E}" destId="{C9F31F4A-1B79-4555-9145-02AD2B153A02}" srcOrd="0" destOrd="0" presId="urn:microsoft.com/office/officeart/2008/layout/LinedList"/>
    <dgm:cxn modelId="{C3DF27D4-E551-465C-AA8A-970BA5033B47}" srcId="{D4C58D06-18E7-473F-B0EA-9ED8D06946FE}" destId="{A988B8E0-98C2-468A-A926-4791949858B5}" srcOrd="1" destOrd="0" parTransId="{BF103BED-C2C8-4A9A-8933-311FE2637EB3}" sibTransId="{AD5A982C-8DF2-4E0A-93FC-E037C5CA9C68}"/>
    <dgm:cxn modelId="{6FF426DC-C5F8-446E-91AE-2F51383EAB9E}" type="presOf" srcId="{D4C58D06-18E7-473F-B0EA-9ED8D06946FE}" destId="{90C34E14-C8F2-4770-8991-2C8BC4749B71}" srcOrd="0" destOrd="0" presId="urn:microsoft.com/office/officeart/2008/layout/LinedList"/>
    <dgm:cxn modelId="{5F0626F9-F9B8-4EAB-8AE2-4C33FEBA26AE}" srcId="{D4C58D06-18E7-473F-B0EA-9ED8D06946FE}" destId="{D051348E-CD76-4035-9EA1-B74E45FF5A3E}" srcOrd="4" destOrd="0" parTransId="{4F9AA756-8D7C-4A5C-AE60-A86A94257EED}" sibTransId="{E190A18F-FE88-4943-AAF5-A0BC042F9312}"/>
    <dgm:cxn modelId="{825683FB-29E8-43FE-8732-CCEF94FE3A92}" type="presOf" srcId="{7194660D-16A1-4E50-9AC8-A964E515CB69}" destId="{B7D7E6CC-FA7F-42D3-9100-B55D20E2196A}" srcOrd="0" destOrd="0" presId="urn:microsoft.com/office/officeart/2008/layout/LinedList"/>
    <dgm:cxn modelId="{90F0D3B9-6930-48B1-B4CB-529F053AA3AC}" type="presParOf" srcId="{90C34E14-C8F2-4770-8991-2C8BC4749B71}" destId="{38CA7395-F82D-4A91-A652-9ACF9DAEBD29}" srcOrd="0" destOrd="0" presId="urn:microsoft.com/office/officeart/2008/layout/LinedList"/>
    <dgm:cxn modelId="{9FCB56A1-A2B5-49CA-91DB-C72CBE674B44}" type="presParOf" srcId="{90C34E14-C8F2-4770-8991-2C8BC4749B71}" destId="{AE46A88D-576A-4E5A-B31F-934A36480E89}" srcOrd="1" destOrd="0" presId="urn:microsoft.com/office/officeart/2008/layout/LinedList"/>
    <dgm:cxn modelId="{F38E80E7-BAAA-49F0-8751-1A0589328F21}" type="presParOf" srcId="{AE46A88D-576A-4E5A-B31F-934A36480E89}" destId="{B7D7E6CC-FA7F-42D3-9100-B55D20E2196A}" srcOrd="0" destOrd="0" presId="urn:microsoft.com/office/officeart/2008/layout/LinedList"/>
    <dgm:cxn modelId="{C2A78F77-758E-446D-BB5D-34261F0C9DBC}" type="presParOf" srcId="{AE46A88D-576A-4E5A-B31F-934A36480E89}" destId="{C9FA87F8-4FED-47B4-AA1D-71FDF578D71E}" srcOrd="1" destOrd="0" presId="urn:microsoft.com/office/officeart/2008/layout/LinedList"/>
    <dgm:cxn modelId="{38135C55-B325-49BE-9389-BF40FB220770}" type="presParOf" srcId="{90C34E14-C8F2-4770-8991-2C8BC4749B71}" destId="{5610A901-62B6-404C-B961-C580007FA576}" srcOrd="2" destOrd="0" presId="urn:microsoft.com/office/officeart/2008/layout/LinedList"/>
    <dgm:cxn modelId="{04B87471-41FD-47F3-8950-6BD05A779D7D}" type="presParOf" srcId="{90C34E14-C8F2-4770-8991-2C8BC4749B71}" destId="{2D7B1D97-142C-4447-8AB8-21C23242A893}" srcOrd="3" destOrd="0" presId="urn:microsoft.com/office/officeart/2008/layout/LinedList"/>
    <dgm:cxn modelId="{E33965F5-3FA6-4ED5-8650-93549A288C7D}" type="presParOf" srcId="{2D7B1D97-142C-4447-8AB8-21C23242A893}" destId="{556CA336-1D09-4BC3-8A5B-0CA2F53414E8}" srcOrd="0" destOrd="0" presId="urn:microsoft.com/office/officeart/2008/layout/LinedList"/>
    <dgm:cxn modelId="{43112BE0-6A75-4E3B-BCFB-B802BE344B88}" type="presParOf" srcId="{2D7B1D97-142C-4447-8AB8-21C23242A893}" destId="{EBDA296C-4271-4033-B3F5-1004F3F58C2A}" srcOrd="1" destOrd="0" presId="urn:microsoft.com/office/officeart/2008/layout/LinedList"/>
    <dgm:cxn modelId="{3AB5F9C0-1067-4D11-B36A-AD8FFCEA5D94}" type="presParOf" srcId="{90C34E14-C8F2-4770-8991-2C8BC4749B71}" destId="{EFE7E495-2B3A-48AB-A6AD-948728B7DC9F}" srcOrd="4" destOrd="0" presId="urn:microsoft.com/office/officeart/2008/layout/LinedList"/>
    <dgm:cxn modelId="{00D88333-E7A6-4A77-98CE-920FB3B93900}" type="presParOf" srcId="{90C34E14-C8F2-4770-8991-2C8BC4749B71}" destId="{67265A24-7C0E-4597-825D-F15723611FE0}" srcOrd="5" destOrd="0" presId="urn:microsoft.com/office/officeart/2008/layout/LinedList"/>
    <dgm:cxn modelId="{0E4B0F11-55A1-4250-AA57-B4BF19126A30}" type="presParOf" srcId="{67265A24-7C0E-4597-825D-F15723611FE0}" destId="{EABC6EB9-495B-4073-85A8-3029697AC7DE}" srcOrd="0" destOrd="0" presId="urn:microsoft.com/office/officeart/2008/layout/LinedList"/>
    <dgm:cxn modelId="{6F9777CF-A8B0-43BE-B1C0-2022A688731A}" type="presParOf" srcId="{67265A24-7C0E-4597-825D-F15723611FE0}" destId="{F5E0DAD2-F572-4807-833E-FDE7C2C6D808}" srcOrd="1" destOrd="0" presId="urn:microsoft.com/office/officeart/2008/layout/LinedList"/>
    <dgm:cxn modelId="{17A33979-2267-418F-B93E-08F95BD854A3}" type="presParOf" srcId="{90C34E14-C8F2-4770-8991-2C8BC4749B71}" destId="{90FDA95C-1F58-44F0-86EB-7999885BD2E0}" srcOrd="6" destOrd="0" presId="urn:microsoft.com/office/officeart/2008/layout/LinedList"/>
    <dgm:cxn modelId="{1EA0A750-37E3-4A5C-8910-1EFA41E690B3}" type="presParOf" srcId="{90C34E14-C8F2-4770-8991-2C8BC4749B71}" destId="{DE13F080-0BB4-4AD0-A4F4-403F3AD4B832}" srcOrd="7" destOrd="0" presId="urn:microsoft.com/office/officeart/2008/layout/LinedList"/>
    <dgm:cxn modelId="{70907335-ED91-4288-A39D-5CCB4A7456D8}" type="presParOf" srcId="{DE13F080-0BB4-4AD0-A4F4-403F3AD4B832}" destId="{4C5D278F-BB02-4851-8748-1CE50F47F757}" srcOrd="0" destOrd="0" presId="urn:microsoft.com/office/officeart/2008/layout/LinedList"/>
    <dgm:cxn modelId="{D5309AB0-B808-4415-BC4C-CA10015063A9}" type="presParOf" srcId="{DE13F080-0BB4-4AD0-A4F4-403F3AD4B832}" destId="{FF52C23A-CCA3-4E85-BE8B-94AC77B923AE}" srcOrd="1" destOrd="0" presId="urn:microsoft.com/office/officeart/2008/layout/LinedList"/>
    <dgm:cxn modelId="{F0A6B14E-4676-41F0-8BB2-008A0278E702}" type="presParOf" srcId="{90C34E14-C8F2-4770-8991-2C8BC4749B71}" destId="{AE35295F-370B-494B-BC60-6A3E28E9FED0}" srcOrd="8" destOrd="0" presId="urn:microsoft.com/office/officeart/2008/layout/LinedList"/>
    <dgm:cxn modelId="{970EDD3B-B13E-4FBE-82C5-9C58D986468E}" type="presParOf" srcId="{90C34E14-C8F2-4770-8991-2C8BC4749B71}" destId="{543DD7F5-EF9C-4385-9089-1FA679B7D21E}" srcOrd="9" destOrd="0" presId="urn:microsoft.com/office/officeart/2008/layout/LinedList"/>
    <dgm:cxn modelId="{0DF07030-0914-432B-BB73-D466025FC468}" type="presParOf" srcId="{543DD7F5-EF9C-4385-9089-1FA679B7D21E}" destId="{C9F31F4A-1B79-4555-9145-02AD2B153A02}" srcOrd="0" destOrd="0" presId="urn:microsoft.com/office/officeart/2008/layout/LinedList"/>
    <dgm:cxn modelId="{0BA120CD-0DA5-4934-870D-70C21D1C2D04}" type="presParOf" srcId="{543DD7F5-EF9C-4385-9089-1FA679B7D21E}" destId="{08D9183F-51AB-4FCD-88E2-0D25805C960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CA7395-F82D-4A91-A652-9ACF9DAEBD29}">
      <dsp:nvSpPr>
        <dsp:cNvPr id="0" name=""/>
        <dsp:cNvSpPr/>
      </dsp:nvSpPr>
      <dsp:spPr>
        <a:xfrm>
          <a:off x="0" y="719"/>
          <a:ext cx="687678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D7E6CC-FA7F-42D3-9100-B55D20E2196A}">
      <dsp:nvSpPr>
        <dsp:cNvPr id="0" name=""/>
        <dsp:cNvSpPr/>
      </dsp:nvSpPr>
      <dsp:spPr>
        <a:xfrm>
          <a:off x="0" y="719"/>
          <a:ext cx="6876789" cy="1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Mercy and grace, </a:t>
          </a:r>
          <a:r>
            <a:rPr lang="en-US" sz="40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v. 8</a:t>
          </a:r>
          <a:endParaRPr lang="en-US" sz="4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0" y="719"/>
        <a:ext cx="6876789" cy="1178132"/>
      </dsp:txXfrm>
    </dsp:sp>
    <dsp:sp modelId="{5610A901-62B6-404C-B961-C580007FA576}">
      <dsp:nvSpPr>
        <dsp:cNvPr id="0" name=""/>
        <dsp:cNvSpPr/>
      </dsp:nvSpPr>
      <dsp:spPr>
        <a:xfrm>
          <a:off x="0" y="1178852"/>
          <a:ext cx="6876789" cy="0"/>
        </a:xfrm>
        <a:prstGeom prst="line">
          <a:avLst/>
        </a:prstGeom>
        <a:solidFill>
          <a:schemeClr val="accent5">
            <a:hueOff val="-2699750"/>
            <a:satOff val="2977"/>
            <a:lumOff val="9264"/>
            <a:alphaOff val="0"/>
          </a:schemeClr>
        </a:solidFill>
        <a:ln w="12700" cap="flat" cmpd="sng" algn="ctr">
          <a:solidFill>
            <a:schemeClr val="accent5">
              <a:hueOff val="-2699750"/>
              <a:satOff val="2977"/>
              <a:lumOff val="92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CA336-1D09-4BC3-8A5B-0CA2F53414E8}">
      <dsp:nvSpPr>
        <dsp:cNvPr id="0" name=""/>
        <dsp:cNvSpPr/>
      </dsp:nvSpPr>
      <dsp:spPr>
        <a:xfrm>
          <a:off x="0" y="1178852"/>
          <a:ext cx="6876789" cy="1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Does not hold grudges,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9</a:t>
          </a:r>
        </a:p>
      </dsp:txBody>
      <dsp:txXfrm>
        <a:off x="0" y="1178852"/>
        <a:ext cx="6876789" cy="1178132"/>
      </dsp:txXfrm>
    </dsp:sp>
    <dsp:sp modelId="{EFE7E495-2B3A-48AB-A6AD-948728B7DC9F}">
      <dsp:nvSpPr>
        <dsp:cNvPr id="0" name=""/>
        <dsp:cNvSpPr/>
      </dsp:nvSpPr>
      <dsp:spPr>
        <a:xfrm>
          <a:off x="0" y="2356985"/>
          <a:ext cx="6876789" cy="0"/>
        </a:xfrm>
        <a:prstGeom prst="line">
          <a:avLst/>
        </a:prstGeom>
        <a:solidFill>
          <a:schemeClr val="accent5">
            <a:hueOff val="-5399500"/>
            <a:satOff val="5955"/>
            <a:lumOff val="18529"/>
            <a:alphaOff val="0"/>
          </a:schemeClr>
        </a:solidFill>
        <a:ln w="12700" cap="flat" cmpd="sng" algn="ctr">
          <a:solidFill>
            <a:schemeClr val="accent5">
              <a:hueOff val="-5399500"/>
              <a:satOff val="5955"/>
              <a:lumOff val="185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C6EB9-495B-4073-85A8-3029697AC7DE}">
      <dsp:nvSpPr>
        <dsp:cNvPr id="0" name=""/>
        <dsp:cNvSpPr/>
      </dsp:nvSpPr>
      <dsp:spPr>
        <a:xfrm>
          <a:off x="0" y="2356985"/>
          <a:ext cx="6876789" cy="1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Not given to pay back,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10</a:t>
          </a:r>
        </a:p>
      </dsp:txBody>
      <dsp:txXfrm>
        <a:off x="0" y="2356985"/>
        <a:ext cx="6876789" cy="1178132"/>
      </dsp:txXfrm>
    </dsp:sp>
    <dsp:sp modelId="{90FDA95C-1F58-44F0-86EB-7999885BD2E0}">
      <dsp:nvSpPr>
        <dsp:cNvPr id="0" name=""/>
        <dsp:cNvSpPr/>
      </dsp:nvSpPr>
      <dsp:spPr>
        <a:xfrm>
          <a:off x="0" y="3535117"/>
          <a:ext cx="6876789" cy="0"/>
        </a:xfrm>
        <a:prstGeom prst="line">
          <a:avLst/>
        </a:prstGeom>
        <a:solidFill>
          <a:schemeClr val="accent5">
            <a:hueOff val="-8099249"/>
            <a:satOff val="8932"/>
            <a:lumOff val="27793"/>
            <a:alphaOff val="0"/>
          </a:schemeClr>
        </a:solidFill>
        <a:ln w="12700" cap="flat" cmpd="sng" algn="ctr">
          <a:solidFill>
            <a:schemeClr val="accent5">
              <a:hueOff val="-8099249"/>
              <a:satOff val="8932"/>
              <a:lumOff val="27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5D278F-BB02-4851-8748-1CE50F47F757}">
      <dsp:nvSpPr>
        <dsp:cNvPr id="0" name=""/>
        <dsp:cNvSpPr/>
      </dsp:nvSpPr>
      <dsp:spPr>
        <a:xfrm>
          <a:off x="0" y="3535117"/>
          <a:ext cx="6876789" cy="1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Magnifies mercy,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11</a:t>
          </a:r>
        </a:p>
      </dsp:txBody>
      <dsp:txXfrm>
        <a:off x="0" y="3535117"/>
        <a:ext cx="6876789" cy="1178132"/>
      </dsp:txXfrm>
    </dsp:sp>
    <dsp:sp modelId="{AE35295F-370B-494B-BC60-6A3E28E9FED0}">
      <dsp:nvSpPr>
        <dsp:cNvPr id="0" name=""/>
        <dsp:cNvSpPr/>
      </dsp:nvSpPr>
      <dsp:spPr>
        <a:xfrm>
          <a:off x="0" y="4713250"/>
          <a:ext cx="6876789" cy="0"/>
        </a:xfrm>
        <a:prstGeom prst="line">
          <a:avLst/>
        </a:prstGeom>
        <a:solidFill>
          <a:schemeClr val="accent5">
            <a:hueOff val="-10798999"/>
            <a:satOff val="11910"/>
            <a:lumOff val="37057"/>
            <a:alphaOff val="0"/>
          </a:schemeClr>
        </a:solidFill>
        <a:ln w="12700" cap="flat" cmpd="sng" algn="ctr">
          <a:solidFill>
            <a:schemeClr val="accent5">
              <a:hueOff val="-10798999"/>
              <a:satOff val="11910"/>
              <a:lumOff val="370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31F4A-1B79-4555-9145-02AD2B153A02}">
      <dsp:nvSpPr>
        <dsp:cNvPr id="0" name=""/>
        <dsp:cNvSpPr/>
      </dsp:nvSpPr>
      <dsp:spPr>
        <a:xfrm>
          <a:off x="0" y="4713250"/>
          <a:ext cx="6876789" cy="1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Abundantly forgives, </a:t>
          </a:r>
          <a:r>
            <a:rPr lang="en-US" sz="4000" b="1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v. 12</a:t>
          </a:r>
        </a:p>
      </dsp:txBody>
      <dsp:txXfrm>
        <a:off x="0" y="4713250"/>
        <a:ext cx="6876789" cy="1178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GB" smtClean="0"/>
              <a:t>07/04/2019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GB" smtClean="0"/>
              <a:t>07/04/2019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9101-4C78-4ECC-9350-9B74E8052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22829-662F-415C-8BFA-2505406C9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D3087-78D5-4823-9E1B-2F1B1EBD0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ADA9-031C-400E-B24F-DCC46D48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49F5-4412-458A-9474-A3D81ABE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04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6F456-A341-4FA6-98F0-B4D61A82C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4066-B882-44D9-B157-FFC94250A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AF668-BF02-4E88-98E7-DD383613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E932C-7923-40BE-BDDB-8F34B9C5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F0D00-914A-4703-9D30-1E4ADC5CD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56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Section Title 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E877E-6DD4-41A8-B0C7-A48A92A2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D11EB-DA3A-4149-9D36-F0F3C0B7A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0BC3F-E528-4B64-90E8-24A19B07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610C6-4E3B-46F1-B4B0-6B0E4A1A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8CF31-516A-4F5C-8F94-66C55A8EF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39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D5489-9DD4-4E2F-A046-3AEDDF3D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32076-9D5C-4843-88FE-FEB62AE20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74C57-0345-4E2D-86AB-72E58576A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14706-4F69-4A01-BFA6-5ACACC11A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76D5C-03B4-4BF4-B6F4-9F7470D2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7DB81-8443-481F-A225-BFBD4799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5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E67CD-C27C-4074-BBF2-28378887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9ABBF-92AB-4D00-9040-FC812BD90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C7DB6-563F-4ABB-A486-707538856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801BD8-6D43-48DB-B204-519AEC1DE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1162F-82A4-4825-A5ED-D4EB66CD8B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841E2C-985F-49FD-9672-52F53E3E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42421-4F36-41A9-995E-F556B191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E6082F-6038-452F-BE5B-08E4E205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80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F5C7-C6CF-4B47-8CE2-AC3FA6D1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A98969-4683-4199-9CA1-948C3076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E9C1F-D056-4F54-A08E-F15AA16F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F8865-17BF-4666-A474-04296B3B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080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26745-5817-460A-AC4B-0171EED29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E4A457-16CD-45BB-8669-87980D9D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C45FE-7F2F-49DA-A072-6CB8609FD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77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5BC7-6233-4ECB-87EE-F082963EB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94EFE-3268-4942-A159-DF016C88F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DF09D-BB00-4CEC-B93A-DFB153880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6F57AA-60FB-4E22-BAB7-8B80FA9F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F8A85-E0F6-4E09-83E5-BE96EB9FC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0EFE6-682B-475F-B6CF-BC74505E6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60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7ED2-CBD8-49E0-A67C-5C1CEE9A7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95EAF-F02F-47E6-9301-906AB25CB5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C7478-C2B6-41A1-9752-EDCC8A2C8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EFBA9-4FC8-443D-845C-00339D3F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AF113-4CAA-46FA-B608-F95AD52B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34871-14CD-408A-8691-0D054E56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19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812A0-E1D6-4F0E-A8C4-3CAD23DD0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21F95-18F7-4311-A8CE-45A1A0759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1A62F-1FE1-4F2C-A579-DDC64F527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70E18-B3C6-4F55-85AE-461A4CEE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2CB2D-CB6B-4DFF-9B3E-8B5AE725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779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BC9BF-5FFA-45C8-8D54-7B797D371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4AE2A3-2108-4421-B323-B49981BAC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D3A5E-DA30-436E-A179-AED77B8A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3FA47-0A2F-499A-83C0-A5C778D8C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0E7FF-1205-4F0E-91E5-2B7100CE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5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Section Title 01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GB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4" r:id="rId7"/>
    <p:sldLayoutId id="2147483665" r:id="rId8"/>
    <p:sldLayoutId id="2147483673" r:id="rId9"/>
    <p:sldLayoutId id="2147483662" r:id="rId10"/>
    <p:sldLayoutId id="2147483663" r:id="rId11"/>
    <p:sldLayoutId id="2147483664" r:id="rId12"/>
    <p:sldLayoutId id="2147483675" r:id="rId13"/>
    <p:sldLayoutId id="2147483676" r:id="rId14"/>
    <p:sldLayoutId id="2147483672" r:id="rId15"/>
    <p:sldLayoutId id="2147483667" r:id="rId16"/>
    <p:sldLayoutId id="2147483668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427212-229D-4974-82AB-CC6DBB5D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BACDE-909C-4F60-8484-0E8FD80E8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4260-C43A-4FB1-8E07-C3B73CAA0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9D73B-2544-4D88-B343-FAC322787E2E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DE71F-A6AE-41F7-B424-21B48BE3E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18BC3-E4ED-429B-88C9-1A4C2237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92429-AB9C-43FC-BEE5-60EEC85AD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2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487" y="2395728"/>
            <a:ext cx="8088649" cy="124358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Why Are You Angry?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4014438"/>
            <a:ext cx="7077456" cy="19068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800" dirty="0">
                <a:latin typeface="Corbel" panose="020B0503020204020204" pitchFamily="34" charset="0"/>
              </a:rPr>
              <a:t>Scripture Reading: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800" i="1" dirty="0">
                <a:latin typeface="Corbel" panose="020B0503020204020204" pitchFamily="34" charset="0"/>
              </a:rPr>
              <a:t>James 1:19-22</a:t>
            </a:r>
            <a:endParaRPr lang="en-GB" sz="4800" i="1" dirty="0"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16CE0A-EF69-4A8A-BB2D-6B783317F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97E270-7894-4426-AAF7-0AFFADE3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44" y="1650299"/>
            <a:ext cx="4354446" cy="355739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Unresolved Issues</a:t>
            </a:r>
            <a:b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b="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5:21-26</a:t>
            </a:r>
            <a:endParaRPr lang="en-US" sz="4800" b="0" i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B2BBB-21F7-40B8-A68D-C081E45CF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24156" y="1149479"/>
            <a:ext cx="6185836" cy="45590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Bitterness, malice, etc.</a:t>
            </a:r>
          </a:p>
          <a:p>
            <a:pPr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Take the initiative</a:t>
            </a:r>
          </a:p>
          <a:p>
            <a:pPr lvl="1"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Address and solve,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Matthew 5:23</a:t>
            </a:r>
          </a:p>
          <a:p>
            <a:pPr lvl="1"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2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Quickly reconcile, </a:t>
            </a:r>
            <a:r>
              <a:rPr lang="en-US" sz="42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Matthew 5:24-25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4380A-7919-4665-8D77-92D6797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49997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10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82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7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BD8413-C238-49D7-A4E1-E8FEF181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36" y="2013047"/>
            <a:ext cx="6959446" cy="320158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6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Know the Dangers of Anger and Refuse Them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24BF10-2B55-43AB-9F77-F1A14103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0901" y="6407709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11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893D7B-3C93-4D59-AA32-3CAFA6068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948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552D5B-7D53-4EBF-9D85-410F86D99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3703" y="151317"/>
            <a:ext cx="6651320" cy="167397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</a:rPr>
              <a:t>Know the Dangers of Anger and Refuse Them</a:t>
            </a:r>
          </a:p>
        </p:txBody>
      </p:sp>
      <p:sp>
        <p:nvSpPr>
          <p:cNvPr id="2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9B6161-27BA-4DBD-A5AF-BEE76E6230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l="7453" r="9998" b="-1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13190-BDA2-4B85-BF2F-820D850BD6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61139" y="1825295"/>
            <a:ext cx="6543883" cy="47410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Foolishness, </a:t>
            </a:r>
            <a:r>
              <a:rPr lang="en-US" sz="40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Proverbs 14:17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Drives people away, </a:t>
            </a:r>
            <a:b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0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Proverbs 21:19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Aggravates problems and increases sin, </a:t>
            </a:r>
            <a:r>
              <a:rPr lang="en-US" sz="40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Proverbs 29:22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Rests in the bosom of fools, </a:t>
            </a:r>
            <a:r>
              <a:rPr lang="en-US" sz="40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Ecclesiastes 7:9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357898-C964-40C1-BB34-11EEF972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76287"/>
            <a:ext cx="570728" cy="314067"/>
          </a:xfrm>
          <a:prstGeom prst="ellipse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alibri" panose="020F0502020204030204"/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12</a:t>
            </a:fld>
            <a:endParaRPr lang="en-US" sz="1400">
              <a:solidFill>
                <a:schemeClr val="tx1"/>
              </a:solidFill>
              <a:latin typeface="Calibri" panose="020F0502020204030204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0E86C10-9904-4DF2-BADF-B85F7987C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621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5CB588-B3E6-4F68-B1F1-DB9F4A73B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6" y="1012004"/>
            <a:ext cx="4238216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Shows Us How to Be</a:t>
            </a:r>
            <a:br>
              <a:rPr lang="en-US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Slow to Anger</a:t>
            </a:r>
            <a:br>
              <a:rPr 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103:8-12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737F83-1DB9-4E22-835E-60739B3D3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90121" y="6492875"/>
            <a:ext cx="6275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13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D462651-01F3-45C2-BBA2-26BBEC396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1D33DF41-BCF2-467D-AF99-70D49240E5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317334"/>
              </p:ext>
            </p:extLst>
          </p:nvPr>
        </p:nvGraphicFramePr>
        <p:xfrm>
          <a:off x="5022937" y="470923"/>
          <a:ext cx="6876789" cy="5892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6435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8CA7395-F82D-4A91-A652-9ACF9DAEBD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5">
                                            <p:graphicEl>
                                              <a:dgm id="{38CA7395-F82D-4A91-A652-9ACF9DAEBD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7D7E6CC-FA7F-42D3-9100-B55D20E219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5">
                                            <p:graphicEl>
                                              <a:dgm id="{B7D7E6CC-FA7F-42D3-9100-B55D20E219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610A901-62B6-404C-B961-C580007FA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5">
                                            <p:graphicEl>
                                              <a:dgm id="{5610A901-62B6-404C-B961-C580007FA5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56CA336-1D09-4BC3-8A5B-0CA2F5341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5">
                                            <p:graphicEl>
                                              <a:dgm id="{556CA336-1D09-4BC3-8A5B-0CA2F53414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FE7E495-2B3A-48AB-A6AD-948728B7D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5">
                                            <p:graphicEl>
                                              <a:dgm id="{EFE7E495-2B3A-48AB-A6AD-948728B7DC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ABC6EB9-495B-4073-85A8-3029697AC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5">
                                            <p:graphicEl>
                                              <a:dgm id="{EABC6EB9-495B-4073-85A8-3029697AC7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0FDA95C-1F58-44F0-86EB-7999885BD2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15">
                                            <p:graphicEl>
                                              <a:dgm id="{90FDA95C-1F58-44F0-86EB-7999885BD2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C5D278F-BB02-4851-8748-1CE50F47F7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15">
                                            <p:graphicEl>
                                              <a:dgm id="{4C5D278F-BB02-4851-8748-1CE50F47F7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35295F-370B-494B-BC60-6A3E28E9FE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15">
                                            <p:graphicEl>
                                              <a:dgm id="{AE35295F-370B-494B-BC60-6A3E28E9FE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9F31F4A-1B79-4555-9145-02AD2B153A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15">
                                            <p:graphicEl>
                                              <a:dgm id="{C9F31F4A-1B79-4555-9145-02AD2B153A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815AA4-F87A-4B73-BB8D-664568957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22" y="1092818"/>
            <a:ext cx="3920385" cy="46723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60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Learn Discretion</a:t>
            </a:r>
            <a:br>
              <a:rPr lang="en-US" sz="5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br>
              <a:rPr lang="en-US" sz="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b="0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Proverbs 14:29; 19:11; 29:11</a:t>
            </a:r>
            <a:endParaRPr lang="en-US" sz="5400" b="0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AEBD2-79EC-4419-A279-4E9D6CF81F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24186" y="813682"/>
            <a:ext cx="6335436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Overcome the impulses that lead </a:t>
            </a:r>
            <a:b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to anger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Grow in understanding, prudence, wisdom, self-control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5F782E-9119-4D42-935D-5429734A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88894" y="6359254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14</a:t>
            </a:fld>
            <a:endParaRPr lang="en-US" sz="140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513DA43-3CE6-454B-BFC0-FC878A367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409136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7606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9">
            <a:extLst>
              <a:ext uri="{FF2B5EF4-FFF2-40B4-BE49-F238E27FC236}">
                <a16:creationId xmlns:a16="http://schemas.microsoft.com/office/drawing/2014/main" id="{ACB20D9A-C1B3-4E89-B832-8E5DCD97F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7" name="Group 11">
            <a:extLst>
              <a:ext uri="{FF2B5EF4-FFF2-40B4-BE49-F238E27FC236}">
                <a16:creationId xmlns:a16="http://schemas.microsoft.com/office/drawing/2014/main" id="{BB5EB73E-EBDE-45EA-BF02-72B8F8F46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4A793D-7249-4CB5-AD0F-876C4C84E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3ACAC1A4-DD3E-4A3B-B378-F3015033D7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A59479C1-D1AF-4013-BF6F-DE26C9258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BD237676-F1B1-417A-9A1B-2A3FE6D92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08C73C19-EF36-4934-8DA5-5B16806BD3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0FBA0CB7-70C6-4152-92AB-8D402CD7B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CD4EC36-D914-43FE-8694-4786BB7FC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93ECD4C7-449F-4FF5-A0FD-2E0D21899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147E398C-2919-4957-8C28-9A61023D9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06F7DECF-952F-4F32-AEF3-526D4AA34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4B499AD4-C290-43FF-A526-CD63C728F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63CBA4C1-DE20-4404-A4AA-87DEDB7CC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CEBDE26-EB1A-4FA7-9E77-4C5A126C4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A668CFAE-0D77-4FD1-91A9-83657A93D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E4216F2B-14AF-4D35-8AE0-DADB28A9C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EAD1617F-F3A6-49DF-9E1C-48832732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9A6ACE0E-C722-4218-BB25-A2D4205E6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7860F307-09EA-458C-93F9-3FAA69458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DA58AD25-4D0D-4938-A2E0-B98160340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Picture 4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E80E1FD6-AB4E-452F-AF3B-0687432692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" r="1" b="9911"/>
          <a:stretch/>
        </p:blipFill>
        <p:spPr>
          <a:xfrm>
            <a:off x="20" y="227"/>
            <a:ext cx="6096591" cy="68580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FFCAAA02-349E-47B0-ADD0-A1E963E4D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12791" y="1186483"/>
            <a:ext cx="4473771" cy="4477933"/>
            <a:chOff x="807084" y="1186483"/>
            <a:chExt cx="4473771" cy="447793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48640F6-61D3-4DFB-BDDD-40BD6A2FB1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607" y="1186483"/>
              <a:ext cx="4472724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Isosceles Triangle 39">
              <a:extLst>
                <a:ext uri="{FF2B5EF4-FFF2-40B4-BE49-F238E27FC236}">
                  <a16:creationId xmlns:a16="http://schemas.microsoft.com/office/drawing/2014/main" id="{2EFFC065-778F-4FEE-B2B5-9FCFCADEBA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840353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E387267-6B9D-4028-8C08-25B95DAC0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4473771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FD04947-F909-4367-9246-D29ED4C10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8396" y="1962042"/>
            <a:ext cx="4473771" cy="284797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Anger is  Triggered by Something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31DCB1-2D17-43AF-B8D5-295E509F70F2}"/>
              </a:ext>
            </a:extLst>
          </p:cNvPr>
          <p:cNvSpPr txBox="1"/>
          <p:nvPr/>
        </p:nvSpPr>
        <p:spPr>
          <a:xfrm>
            <a:off x="89210" y="5428782"/>
            <a:ext cx="170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Sources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69BC44-2F3C-4997-AEA4-B1AFDDE9748A}"/>
              </a:ext>
            </a:extLst>
          </p:cNvPr>
          <p:cNvSpPr/>
          <p:nvPr/>
        </p:nvSpPr>
        <p:spPr>
          <a:xfrm>
            <a:off x="7078064" y="5523670"/>
            <a:ext cx="41136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i="1" cap="none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Genesis 30:1-2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8B75370-64B3-4718-8030-5231279A9F65}"/>
              </a:ext>
            </a:extLst>
          </p:cNvPr>
          <p:cNvSpPr txBox="1">
            <a:spLocks/>
          </p:cNvSpPr>
          <p:nvPr/>
        </p:nvSpPr>
        <p:spPr>
          <a:xfrm>
            <a:off x="6850286" y="1244260"/>
            <a:ext cx="4488166" cy="683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Why Are You Angry?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0BC7F6B6-7DA5-4A4D-A297-4DB0F5E58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8659" y="635466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0" name="Slide Number Placeholder 1">
            <a:extLst>
              <a:ext uri="{FF2B5EF4-FFF2-40B4-BE49-F238E27FC236}">
                <a16:creationId xmlns:a16="http://schemas.microsoft.com/office/drawing/2014/main" id="{7EDF2896-6D79-4DF3-9C25-D4DF8C15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99224" y="6472747"/>
            <a:ext cx="73062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 smtClean="0">
                <a:solidFill>
                  <a:schemeClr val="bg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2</a:t>
            </a:fld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5DBF0F-C2C2-48DC-9154-59ABE654AF1A}"/>
              </a:ext>
            </a:extLst>
          </p:cNvPr>
          <p:cNvSpPr/>
          <p:nvPr/>
        </p:nvSpPr>
        <p:spPr>
          <a:xfrm>
            <a:off x="4008329" y="2104372"/>
            <a:ext cx="2059622" cy="751562"/>
          </a:xfrm>
          <a:prstGeom prst="rect">
            <a:avLst/>
          </a:prstGeom>
          <a:solidFill>
            <a:srgbClr val="306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240DEF1-1675-4D0F-A685-4ACF0D22A16F}"/>
              </a:ext>
            </a:extLst>
          </p:cNvPr>
          <p:cNvSpPr/>
          <p:nvPr/>
        </p:nvSpPr>
        <p:spPr>
          <a:xfrm>
            <a:off x="3508267" y="509659"/>
            <a:ext cx="2387478" cy="437398"/>
          </a:xfrm>
          <a:prstGeom prst="rect">
            <a:avLst/>
          </a:prstGeom>
          <a:solidFill>
            <a:srgbClr val="306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AB5F15-C3CC-49A8-9230-4A965DFF77B8}"/>
              </a:ext>
            </a:extLst>
          </p:cNvPr>
          <p:cNvSpPr/>
          <p:nvPr/>
        </p:nvSpPr>
        <p:spPr>
          <a:xfrm>
            <a:off x="117050" y="2074900"/>
            <a:ext cx="2059622" cy="751562"/>
          </a:xfrm>
          <a:prstGeom prst="rect">
            <a:avLst/>
          </a:prstGeom>
          <a:solidFill>
            <a:srgbClr val="306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6910D1-AEE9-4B70-953B-FC453F127E00}"/>
              </a:ext>
            </a:extLst>
          </p:cNvPr>
          <p:cNvSpPr/>
          <p:nvPr/>
        </p:nvSpPr>
        <p:spPr>
          <a:xfrm>
            <a:off x="-14375" y="2149838"/>
            <a:ext cx="2165005" cy="7515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</a:rPr>
              <a:t>Col. 3:8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510F0D1-F494-406B-B191-8E18E21AF8B2}"/>
              </a:ext>
            </a:extLst>
          </p:cNvPr>
          <p:cNvSpPr/>
          <p:nvPr/>
        </p:nvSpPr>
        <p:spPr>
          <a:xfrm>
            <a:off x="3950996" y="2157632"/>
            <a:ext cx="2145004" cy="7515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</a:rPr>
              <a:t>Eph. 4:31</a:t>
            </a:r>
          </a:p>
        </p:txBody>
      </p:sp>
    </p:spTree>
    <p:extLst>
      <p:ext uri="{BB962C8B-B14F-4D97-AF65-F5344CB8AC3E}">
        <p14:creationId xmlns:p14="http://schemas.microsoft.com/office/powerpoint/2010/main" val="3828091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7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BD8413-C238-49D7-A4E1-E8FEF181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05955"/>
            <a:ext cx="6959446" cy="320158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6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Anger Develops and Erupts from Many Sources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24BF10-2B55-43AB-9F77-F1A14103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0901" y="6407709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3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893D7B-3C93-4D59-AA32-3CAFA6068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2794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97E270-7894-4426-AAF7-0AFFADE3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79" y="1712935"/>
            <a:ext cx="4207494" cy="343213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Others Don’t Do What We Want</a:t>
            </a:r>
            <a:b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b="0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Numbers 24:10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B2BBB-21F7-40B8-A68D-C081E45CF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99134" y="801866"/>
            <a:ext cx="6325208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8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 control issue</a:t>
            </a:r>
          </a:p>
          <a:p>
            <a:pPr lvl="1">
              <a:lnSpc>
                <a:spcPct val="90000"/>
              </a:lnSpc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Marriages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(Col. 3:18-19)</a:t>
            </a:r>
          </a:p>
          <a:p>
            <a:pPr lvl="1">
              <a:lnSpc>
                <a:spcPct val="90000"/>
              </a:lnSpc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Parents and children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(Ephesians 6:1-4)</a:t>
            </a:r>
          </a:p>
          <a:p>
            <a:pPr lvl="1">
              <a:lnSpc>
                <a:spcPct val="90000"/>
              </a:lnSpc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Churches </a:t>
            </a: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(3 John 9-10)</a:t>
            </a:r>
          </a:p>
          <a:p>
            <a:pPr>
              <a:lnSpc>
                <a:spcPct val="90000"/>
              </a:lnSpc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Control ourselves, </a:t>
            </a:r>
            <a:br>
              <a:rPr lang="en-US" sz="4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8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Peter 1:5-6; Gal. 5:23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4380A-7919-4665-8D77-92D6797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49997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4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F9550-B1AE-4B96-AFEB-BAA60C1C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93040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3685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97E270-7894-4426-AAF7-0AFFADE3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58" y="1992464"/>
            <a:ext cx="4207494" cy="287306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Envy, Jealousy and Selfishness</a:t>
            </a:r>
            <a:b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b="0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Genesis 4:3-7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B2BBB-21F7-40B8-A68D-C081E45CF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5582" y="947278"/>
            <a:ext cx="6728760" cy="49634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Pride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“I deserve that too/more!”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“I’m better than he/she is!”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Humble contentment  </a:t>
            </a:r>
            <a:r>
              <a:rPr lang="en-US" sz="4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prevents anger’s eruption, </a:t>
            </a:r>
            <a:r>
              <a:rPr lang="en-US" sz="46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Philippians 4:11-13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4380A-7919-4665-8D77-92D6797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49997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5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F9550-B1AE-4B96-AFEB-BAA60C1C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93040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8958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97E270-7894-4426-AAF7-0AFFADE3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58" y="1675766"/>
            <a:ext cx="4207494" cy="35064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5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Guilt</a:t>
            </a:r>
            <a:br>
              <a:rPr lang="en-US" sz="5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and</a:t>
            </a:r>
            <a:br>
              <a:rPr lang="en-US" sz="5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Shame</a:t>
            </a:r>
            <a:b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b="0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7:51-54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B2BBB-21F7-40B8-A68D-C081E45CF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66596" y="589785"/>
            <a:ext cx="6728760" cy="56784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Deflective and defensive</a:t>
            </a:r>
          </a:p>
          <a:p>
            <a:pPr lvl="1"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Avoid accountability</a:t>
            </a:r>
          </a:p>
          <a:p>
            <a:pPr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Overcome conceit </a:t>
            </a:r>
            <a:b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and pride</a:t>
            </a:r>
          </a:p>
          <a:p>
            <a:pPr lvl="1"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Acknowledge our faults, 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Samuel 12:5-7, 13; Psalm 32:8-9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4380A-7919-4665-8D77-92D6797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49997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6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F9550-B1AE-4B96-AFEB-BAA60C1C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93040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1418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97E270-7894-4426-AAF7-0AFFADE3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58" y="1992464"/>
            <a:ext cx="4207494" cy="287306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60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Frustration</a:t>
            </a:r>
            <a:b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b="0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Samuel 6:6-9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B2BBB-21F7-40B8-A68D-C081E45CF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86192" y="1335050"/>
            <a:ext cx="6538150" cy="41878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Refuse God’s ways</a:t>
            </a:r>
          </a:p>
          <a:p>
            <a:pPr lvl="1"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Self-importance, 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Isaiah 55:8</a:t>
            </a:r>
          </a:p>
          <a:p>
            <a:pPr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“Your will (not mine) </a:t>
            </a:r>
            <a:b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be done”</a:t>
            </a:r>
            <a:endParaRPr lang="en-US" sz="4400" i="1" dirty="0">
              <a:solidFill>
                <a:srgbClr val="000000"/>
              </a:solidFill>
              <a:latin typeface="Corbel" panose="020B0503020204020204" pitchFamily="34" charset="0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4380A-7919-4665-8D77-92D6797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49997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7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F9550-B1AE-4B96-AFEB-BAA60C1C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93040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1832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97E270-7894-4426-AAF7-0AFFADE3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58" y="1650301"/>
            <a:ext cx="4241712" cy="355739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Our Expectations are not Met</a:t>
            </a:r>
            <a:b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b="0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Kings 5:10-13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B2BBB-21F7-40B8-A68D-C081E45CF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1036" y="1754258"/>
            <a:ext cx="6613306" cy="33494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Arrogance / Superiority</a:t>
            </a:r>
          </a:p>
          <a:p>
            <a:pPr lvl="1"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God’s expectations  must be our overriding concern</a:t>
            </a:r>
            <a:endParaRPr lang="en-US" sz="4200" i="1" dirty="0">
              <a:solidFill>
                <a:srgbClr val="000000"/>
              </a:solidFill>
              <a:latin typeface="Corbel" panose="020B0503020204020204" pitchFamily="34" charset="0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4380A-7919-4665-8D77-92D6797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49997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8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F9550-B1AE-4B96-AFEB-BAA60C1C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93040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5629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97E270-7894-4426-AAF7-0AFFADE3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44" y="1319926"/>
            <a:ext cx="4713351" cy="42181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We   Have Been Sinned Against</a:t>
            </a:r>
            <a:br>
              <a:rPr lang="en-US" sz="48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b="0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Proverbs 25:23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B2BBB-21F7-40B8-A68D-C081E45CF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82050" y="864741"/>
            <a:ext cx="6613306" cy="51285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Hurt, injustice, unloved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Commit yourself to God’s judgments</a:t>
            </a:r>
            <a:r>
              <a:rPr lang="en-US" sz="4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, </a:t>
            </a:r>
            <a:br>
              <a:rPr lang="en-US" sz="4400" b="1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1 Peter 2:21-23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Be longsuffering, 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i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Corinthians 6:3-6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4380A-7919-4665-8D77-92D6797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4628" y="6449997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9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F9550-B1AE-4B96-AFEB-BAA60C1C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93040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0832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ttern_Template_02_CA - v4" id="{4EEF56C3-EEFC-48A7-8548-6C1D4240D170}" vid="{CAB35229-5F5E-4461-A564-673784692085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992231-163D-4428-A2B8-DA1FE0274129}">
  <ds:schemaRefs>
    <ds:schemaRef ds:uri="http://schemas.microsoft.com/office/2006/documentManagement/types"/>
    <ds:schemaRef ds:uri="http://schemas.microsoft.com/sharepoint/v3"/>
    <ds:schemaRef ds:uri="http://purl.org/dc/dcmitype/"/>
    <ds:schemaRef ds:uri="6dc4bcd6-49db-4c07-9060-8acfc67cef9f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fb0879af-3eba-417a-a55a-ffe6dcd6ca77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A95DE24-D6C3-4A00-9085-D9594C193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67ACAB-C3DC-429D-A23C-0723C084FE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Corbel</vt:lpstr>
      <vt:lpstr>Rockwell</vt:lpstr>
      <vt:lpstr>Trade Gothic LT Pro</vt:lpstr>
      <vt:lpstr>Trebuchet MS</vt:lpstr>
      <vt:lpstr>Office Theme</vt:lpstr>
      <vt:lpstr>1_Office Theme</vt:lpstr>
      <vt:lpstr>Why Are You Angry?</vt:lpstr>
      <vt:lpstr>Anger is  Triggered by Something</vt:lpstr>
      <vt:lpstr>Anger Develops and Erupts from Many Sources</vt:lpstr>
      <vt:lpstr>When Others Don’t Do What We Want Numbers 24:10</vt:lpstr>
      <vt:lpstr>Envy, Jealousy and Selfishness Genesis 4:3-7</vt:lpstr>
      <vt:lpstr>Guilt and Shame Acts 7:51-54</vt:lpstr>
      <vt:lpstr>Frustration 2 Samuel 6:6-9</vt:lpstr>
      <vt:lpstr>When Our Expectations are not Met 2 Kings 5:10-13</vt:lpstr>
      <vt:lpstr>When We   Have Been Sinned Against Proverbs 25:23</vt:lpstr>
      <vt:lpstr>Unresolved Issues Matthew 5:21-26</vt:lpstr>
      <vt:lpstr>Know the Dangers of Anger and Refuse Them</vt:lpstr>
      <vt:lpstr>Know the Dangers of Anger and Refuse Them</vt:lpstr>
      <vt:lpstr>God Shows Us How to Be Slow to Anger  Psalm 103:8-12</vt:lpstr>
      <vt:lpstr>Learn Discretion  Proverbs 14:29; 19:11; 29:11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2019-04-05T22:21:47Z</dcterms:created>
  <dcterms:modified xsi:type="dcterms:W3CDTF">2019-04-07T23:17:01Z</dcterms:modified>
</cp:coreProperties>
</file>