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71" autoAdjust="0"/>
    <p:restoredTop sz="94660"/>
  </p:normalViewPr>
  <p:slideViewPr>
    <p:cSldViewPr snapToGrid="0">
      <p:cViewPr varScale="1">
        <p:scale>
          <a:sx n="93" d="100"/>
          <a:sy n="93" d="100"/>
        </p:scale>
        <p:origin x="108" y="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EBD233-BA45-49B7-8CDB-A677BC975AB5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D112D5A-FACB-4B2E-B1F0-F00A72C54D3C}">
      <dgm:prSet/>
      <dgm:spPr/>
      <dgm:t>
        <a:bodyPr/>
        <a:lstStyle/>
        <a:p>
          <a:pPr algn="ctr"/>
          <a:r>
            <a:rPr lang="en-US" dirty="0">
              <a:solidFill>
                <a:schemeClr val="tx1"/>
              </a:solidFill>
              <a:effectLst/>
            </a:rPr>
            <a:t>Hebrews 3:12-13</a:t>
          </a:r>
        </a:p>
      </dgm:t>
    </dgm:pt>
    <dgm:pt modelId="{1C36E30D-1B92-4A79-BA1F-5078386F8918}" type="parTrans" cxnId="{E9570A3B-DD92-4CBB-951E-7D1511657127}">
      <dgm:prSet/>
      <dgm:spPr/>
      <dgm:t>
        <a:bodyPr/>
        <a:lstStyle/>
        <a:p>
          <a:endParaRPr lang="en-US"/>
        </a:p>
      </dgm:t>
    </dgm:pt>
    <dgm:pt modelId="{F6F258A1-365E-43DB-8DE8-62522A3940B1}" type="sibTrans" cxnId="{E9570A3B-DD92-4CBB-951E-7D1511657127}">
      <dgm:prSet/>
      <dgm:spPr/>
      <dgm:t>
        <a:bodyPr/>
        <a:lstStyle/>
        <a:p>
          <a:endParaRPr lang="en-US"/>
        </a:p>
      </dgm:t>
    </dgm:pt>
    <dgm:pt modelId="{D8EC8D66-2087-4ECD-BFA2-4FFB64459848}">
      <dgm:prSet custT="1"/>
      <dgm:spPr/>
      <dgm:t>
        <a:bodyPr/>
        <a:lstStyle/>
        <a:p>
          <a:pPr algn="ctr"/>
          <a:r>
            <a:rPr lang="en-US" sz="5200" kern="1200" dirty="0">
              <a:solidFill>
                <a:prstClr val="black"/>
              </a:solidFill>
              <a:effectLst/>
              <a:latin typeface="Arial" panose="020B0604020202020204"/>
              <a:ea typeface="+mn-ea"/>
              <a:cs typeface="+mn-cs"/>
            </a:rPr>
            <a:t>2 Peter 2:20-22</a:t>
          </a:r>
        </a:p>
      </dgm:t>
    </dgm:pt>
    <dgm:pt modelId="{11E53B80-9CF1-47AD-BDEF-F4BCF466E5D1}" type="parTrans" cxnId="{BEB35289-30EC-4B96-BC98-5BC25FBDEEA7}">
      <dgm:prSet/>
      <dgm:spPr/>
      <dgm:t>
        <a:bodyPr/>
        <a:lstStyle/>
        <a:p>
          <a:endParaRPr lang="en-US"/>
        </a:p>
      </dgm:t>
    </dgm:pt>
    <dgm:pt modelId="{8A1A0C9C-C83B-4763-9C03-3E9FE7ACA8BE}" type="sibTrans" cxnId="{BEB35289-30EC-4B96-BC98-5BC25FBDEEA7}">
      <dgm:prSet/>
      <dgm:spPr/>
      <dgm:t>
        <a:bodyPr/>
        <a:lstStyle/>
        <a:p>
          <a:endParaRPr lang="en-US"/>
        </a:p>
      </dgm:t>
    </dgm:pt>
    <dgm:pt modelId="{F234F5D1-B79C-44E9-A3FB-036DB74724D4}">
      <dgm:prSet custT="1"/>
      <dgm:spPr/>
      <dgm:t>
        <a:bodyPr/>
        <a:lstStyle/>
        <a:p>
          <a:pPr algn="ctr"/>
          <a:r>
            <a:rPr lang="en-US" sz="5200" kern="1200" dirty="0">
              <a:solidFill>
                <a:prstClr val="black"/>
              </a:solidFill>
              <a:effectLst/>
              <a:latin typeface="Arial" panose="020B0604020202020204"/>
              <a:ea typeface="+mn-ea"/>
              <a:cs typeface="+mn-cs"/>
            </a:rPr>
            <a:t>1 John 2:18-19</a:t>
          </a:r>
        </a:p>
      </dgm:t>
    </dgm:pt>
    <dgm:pt modelId="{859E9231-6D8C-4C03-AABC-86F0DB1BEB25}" type="parTrans" cxnId="{9B6285D5-D0D0-451D-86D2-6EE9ECA6F20A}">
      <dgm:prSet/>
      <dgm:spPr/>
      <dgm:t>
        <a:bodyPr/>
        <a:lstStyle/>
        <a:p>
          <a:endParaRPr lang="en-US"/>
        </a:p>
      </dgm:t>
    </dgm:pt>
    <dgm:pt modelId="{2175E150-C06C-4A8C-A6FA-CC45E9E169DE}" type="sibTrans" cxnId="{9B6285D5-D0D0-451D-86D2-6EE9ECA6F20A}">
      <dgm:prSet/>
      <dgm:spPr/>
      <dgm:t>
        <a:bodyPr/>
        <a:lstStyle/>
        <a:p>
          <a:endParaRPr lang="en-US"/>
        </a:p>
      </dgm:t>
    </dgm:pt>
    <dgm:pt modelId="{35FA26DA-04ED-4BC7-B849-3FE86B22E4F8}">
      <dgm:prSet custT="1"/>
      <dgm:spPr/>
      <dgm:t>
        <a:bodyPr/>
        <a:lstStyle/>
        <a:p>
          <a:pPr algn="ctr"/>
          <a:r>
            <a:rPr lang="en-US" sz="5200" kern="1200" dirty="0">
              <a:solidFill>
                <a:prstClr val="black"/>
              </a:solidFill>
              <a:effectLst/>
              <a:latin typeface="Arial" panose="020B0604020202020204"/>
              <a:ea typeface="+mn-ea"/>
              <a:cs typeface="+mn-cs"/>
            </a:rPr>
            <a:t>1 John 2:22-23 </a:t>
          </a:r>
        </a:p>
      </dgm:t>
    </dgm:pt>
    <dgm:pt modelId="{7B81677B-84F6-4C4F-83E8-7ADC551AFB89}" type="parTrans" cxnId="{E7AD98A5-9A11-41D7-A650-357FF78DA4E7}">
      <dgm:prSet/>
      <dgm:spPr/>
      <dgm:t>
        <a:bodyPr/>
        <a:lstStyle/>
        <a:p>
          <a:endParaRPr lang="en-US"/>
        </a:p>
      </dgm:t>
    </dgm:pt>
    <dgm:pt modelId="{BF0100E0-19A5-41C6-9C74-353408A7C596}" type="sibTrans" cxnId="{E7AD98A5-9A11-41D7-A650-357FF78DA4E7}">
      <dgm:prSet/>
      <dgm:spPr/>
      <dgm:t>
        <a:bodyPr/>
        <a:lstStyle/>
        <a:p>
          <a:endParaRPr lang="en-US"/>
        </a:p>
      </dgm:t>
    </dgm:pt>
    <dgm:pt modelId="{33AE24AE-96CD-4875-8D46-2BFC15E91FFE}" type="pres">
      <dgm:prSet presAssocID="{94EBD233-BA45-49B7-8CDB-A677BC975AB5}" presName="linear" presStyleCnt="0">
        <dgm:presLayoutVars>
          <dgm:animLvl val="lvl"/>
          <dgm:resizeHandles val="exact"/>
        </dgm:presLayoutVars>
      </dgm:prSet>
      <dgm:spPr/>
    </dgm:pt>
    <dgm:pt modelId="{F52112F1-4FE1-4130-A533-15A9C4E7924A}" type="pres">
      <dgm:prSet presAssocID="{FD112D5A-FACB-4B2E-B1F0-F00A72C54D3C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11FADBF5-D4ED-4738-AA07-E45BD6E3852F}" type="pres">
      <dgm:prSet presAssocID="{F6F258A1-365E-43DB-8DE8-62522A3940B1}" presName="spacer" presStyleCnt="0"/>
      <dgm:spPr/>
    </dgm:pt>
    <dgm:pt modelId="{CD97C016-D74F-4852-8BE9-84340DA41648}" type="pres">
      <dgm:prSet presAssocID="{D8EC8D66-2087-4ECD-BFA2-4FFB64459848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620A8DCA-A160-4E62-80FB-718F2DBAB017}" type="pres">
      <dgm:prSet presAssocID="{8A1A0C9C-C83B-4763-9C03-3E9FE7ACA8BE}" presName="spacer" presStyleCnt="0"/>
      <dgm:spPr/>
    </dgm:pt>
    <dgm:pt modelId="{23201587-A82D-42F3-850F-5A7F26750857}" type="pres">
      <dgm:prSet presAssocID="{F234F5D1-B79C-44E9-A3FB-036DB74724D4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2375CCDE-7B40-4D4A-8B82-5AF377F1C5A8}" type="pres">
      <dgm:prSet presAssocID="{2175E150-C06C-4A8C-A6FA-CC45E9E169DE}" presName="spacer" presStyleCnt="0"/>
      <dgm:spPr/>
    </dgm:pt>
    <dgm:pt modelId="{25E69F63-D4D8-4820-97EC-2D542BF932B1}" type="pres">
      <dgm:prSet presAssocID="{35FA26DA-04ED-4BC7-B849-3FE86B22E4F8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0D1CE82B-0904-444D-9F9D-D2D1AEEB4558}" type="presOf" srcId="{F234F5D1-B79C-44E9-A3FB-036DB74724D4}" destId="{23201587-A82D-42F3-850F-5A7F26750857}" srcOrd="0" destOrd="0" presId="urn:microsoft.com/office/officeart/2005/8/layout/vList2"/>
    <dgm:cxn modelId="{E9570A3B-DD92-4CBB-951E-7D1511657127}" srcId="{94EBD233-BA45-49B7-8CDB-A677BC975AB5}" destId="{FD112D5A-FACB-4B2E-B1F0-F00A72C54D3C}" srcOrd="0" destOrd="0" parTransId="{1C36E30D-1B92-4A79-BA1F-5078386F8918}" sibTransId="{F6F258A1-365E-43DB-8DE8-62522A3940B1}"/>
    <dgm:cxn modelId="{8887F37F-D0EA-4713-8251-AF6F977045DB}" type="presOf" srcId="{FD112D5A-FACB-4B2E-B1F0-F00A72C54D3C}" destId="{F52112F1-4FE1-4130-A533-15A9C4E7924A}" srcOrd="0" destOrd="0" presId="urn:microsoft.com/office/officeart/2005/8/layout/vList2"/>
    <dgm:cxn modelId="{BEB35289-30EC-4B96-BC98-5BC25FBDEEA7}" srcId="{94EBD233-BA45-49B7-8CDB-A677BC975AB5}" destId="{D8EC8D66-2087-4ECD-BFA2-4FFB64459848}" srcOrd="1" destOrd="0" parTransId="{11E53B80-9CF1-47AD-BDEF-F4BCF466E5D1}" sibTransId="{8A1A0C9C-C83B-4763-9C03-3E9FE7ACA8BE}"/>
    <dgm:cxn modelId="{C0E1CE8B-FB07-4ABF-A622-22DEB3840D77}" type="presOf" srcId="{35FA26DA-04ED-4BC7-B849-3FE86B22E4F8}" destId="{25E69F63-D4D8-4820-97EC-2D542BF932B1}" srcOrd="0" destOrd="0" presId="urn:microsoft.com/office/officeart/2005/8/layout/vList2"/>
    <dgm:cxn modelId="{3AD77198-B1C5-4DC9-956F-A13B571F6E17}" type="presOf" srcId="{94EBD233-BA45-49B7-8CDB-A677BC975AB5}" destId="{33AE24AE-96CD-4875-8D46-2BFC15E91FFE}" srcOrd="0" destOrd="0" presId="urn:microsoft.com/office/officeart/2005/8/layout/vList2"/>
    <dgm:cxn modelId="{E7AD98A5-9A11-41D7-A650-357FF78DA4E7}" srcId="{94EBD233-BA45-49B7-8CDB-A677BC975AB5}" destId="{35FA26DA-04ED-4BC7-B849-3FE86B22E4F8}" srcOrd="3" destOrd="0" parTransId="{7B81677B-84F6-4C4F-83E8-7ADC551AFB89}" sibTransId="{BF0100E0-19A5-41C6-9C74-353408A7C596}"/>
    <dgm:cxn modelId="{9B6285D5-D0D0-451D-86D2-6EE9ECA6F20A}" srcId="{94EBD233-BA45-49B7-8CDB-A677BC975AB5}" destId="{F234F5D1-B79C-44E9-A3FB-036DB74724D4}" srcOrd="2" destOrd="0" parTransId="{859E9231-6D8C-4C03-AABC-86F0DB1BEB25}" sibTransId="{2175E150-C06C-4A8C-A6FA-CC45E9E169DE}"/>
    <dgm:cxn modelId="{C666FCE3-8FBA-4659-B05C-2D5F0ACBB2DD}" type="presOf" srcId="{D8EC8D66-2087-4ECD-BFA2-4FFB64459848}" destId="{CD97C016-D74F-4852-8BE9-84340DA41648}" srcOrd="0" destOrd="0" presId="urn:microsoft.com/office/officeart/2005/8/layout/vList2"/>
    <dgm:cxn modelId="{FEEE9592-A2CB-495E-81FE-D720816BFDDD}" type="presParOf" srcId="{33AE24AE-96CD-4875-8D46-2BFC15E91FFE}" destId="{F52112F1-4FE1-4130-A533-15A9C4E7924A}" srcOrd="0" destOrd="0" presId="urn:microsoft.com/office/officeart/2005/8/layout/vList2"/>
    <dgm:cxn modelId="{F092F01B-E33A-499D-B9A8-809E67B59D63}" type="presParOf" srcId="{33AE24AE-96CD-4875-8D46-2BFC15E91FFE}" destId="{11FADBF5-D4ED-4738-AA07-E45BD6E3852F}" srcOrd="1" destOrd="0" presId="urn:microsoft.com/office/officeart/2005/8/layout/vList2"/>
    <dgm:cxn modelId="{717FFA33-5A7D-4061-A794-2F79A791C13A}" type="presParOf" srcId="{33AE24AE-96CD-4875-8D46-2BFC15E91FFE}" destId="{CD97C016-D74F-4852-8BE9-84340DA41648}" srcOrd="2" destOrd="0" presId="urn:microsoft.com/office/officeart/2005/8/layout/vList2"/>
    <dgm:cxn modelId="{BEF1EADB-EA2A-4D57-AB3D-9757DF8D5F05}" type="presParOf" srcId="{33AE24AE-96CD-4875-8D46-2BFC15E91FFE}" destId="{620A8DCA-A160-4E62-80FB-718F2DBAB017}" srcOrd="3" destOrd="0" presId="urn:microsoft.com/office/officeart/2005/8/layout/vList2"/>
    <dgm:cxn modelId="{7E7A9981-1013-4629-BB5F-D74EA8F57D3E}" type="presParOf" srcId="{33AE24AE-96CD-4875-8D46-2BFC15E91FFE}" destId="{23201587-A82D-42F3-850F-5A7F26750857}" srcOrd="4" destOrd="0" presId="urn:microsoft.com/office/officeart/2005/8/layout/vList2"/>
    <dgm:cxn modelId="{7C4E718E-505C-49EA-94C5-A19C9BF9AAEC}" type="presParOf" srcId="{33AE24AE-96CD-4875-8D46-2BFC15E91FFE}" destId="{2375CCDE-7B40-4D4A-8B82-5AF377F1C5A8}" srcOrd="5" destOrd="0" presId="urn:microsoft.com/office/officeart/2005/8/layout/vList2"/>
    <dgm:cxn modelId="{F5220E43-C93D-42BA-9ABE-AEA1FAA1D3A0}" type="presParOf" srcId="{33AE24AE-96CD-4875-8D46-2BFC15E91FFE}" destId="{25E69F63-D4D8-4820-97EC-2D542BF932B1}" srcOrd="6" destOrd="0" presId="urn:microsoft.com/office/officeart/2005/8/layout/vList2"/>
  </dgm:cxnLst>
  <dgm:bg>
    <a:effectLst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2112F1-4FE1-4130-A533-15A9C4E7924A}">
      <dsp:nvSpPr>
        <dsp:cNvPr id="0" name=""/>
        <dsp:cNvSpPr/>
      </dsp:nvSpPr>
      <dsp:spPr>
        <a:xfrm>
          <a:off x="0" y="1380"/>
          <a:ext cx="5889686" cy="12168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marL="0" lvl="0" indent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200" kern="1200" dirty="0">
              <a:solidFill>
                <a:schemeClr val="tx1"/>
              </a:solidFill>
              <a:effectLst/>
            </a:rPr>
            <a:t>Hebrews 3:12-13</a:t>
          </a:r>
        </a:p>
      </dsp:txBody>
      <dsp:txXfrm>
        <a:off x="59399" y="60779"/>
        <a:ext cx="5770888" cy="1098002"/>
      </dsp:txXfrm>
    </dsp:sp>
    <dsp:sp modelId="{CD97C016-D74F-4852-8BE9-84340DA41648}">
      <dsp:nvSpPr>
        <dsp:cNvPr id="0" name=""/>
        <dsp:cNvSpPr/>
      </dsp:nvSpPr>
      <dsp:spPr>
        <a:xfrm>
          <a:off x="0" y="1367940"/>
          <a:ext cx="5889686" cy="1216800"/>
        </a:xfrm>
        <a:prstGeom prst="roundRect">
          <a:avLst/>
        </a:prstGeom>
        <a:solidFill>
          <a:schemeClr val="accent2">
            <a:hueOff val="-13408"/>
            <a:satOff val="-7694"/>
            <a:lumOff val="2092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marL="0" lvl="0" indent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200" kern="1200" dirty="0">
              <a:solidFill>
                <a:prstClr val="black"/>
              </a:solidFill>
              <a:effectLst/>
              <a:latin typeface="Arial" panose="020B0604020202020204"/>
              <a:ea typeface="+mn-ea"/>
              <a:cs typeface="+mn-cs"/>
            </a:rPr>
            <a:t>2 Peter 2:20-22</a:t>
          </a:r>
        </a:p>
      </dsp:txBody>
      <dsp:txXfrm>
        <a:off x="59399" y="1427339"/>
        <a:ext cx="5770888" cy="1098002"/>
      </dsp:txXfrm>
    </dsp:sp>
    <dsp:sp modelId="{23201587-A82D-42F3-850F-5A7F26750857}">
      <dsp:nvSpPr>
        <dsp:cNvPr id="0" name=""/>
        <dsp:cNvSpPr/>
      </dsp:nvSpPr>
      <dsp:spPr>
        <a:xfrm>
          <a:off x="0" y="2734500"/>
          <a:ext cx="5889686" cy="1216800"/>
        </a:xfrm>
        <a:prstGeom prst="roundRect">
          <a:avLst/>
        </a:prstGeom>
        <a:solidFill>
          <a:schemeClr val="accent2">
            <a:hueOff val="-26816"/>
            <a:satOff val="-15389"/>
            <a:lumOff val="418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marL="0" lvl="0" indent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200" kern="1200" dirty="0">
              <a:solidFill>
                <a:prstClr val="black"/>
              </a:solidFill>
              <a:effectLst/>
              <a:latin typeface="Arial" panose="020B0604020202020204"/>
              <a:ea typeface="+mn-ea"/>
              <a:cs typeface="+mn-cs"/>
            </a:rPr>
            <a:t>1 John 2:18-19</a:t>
          </a:r>
        </a:p>
      </dsp:txBody>
      <dsp:txXfrm>
        <a:off x="59399" y="2793899"/>
        <a:ext cx="5770888" cy="1098002"/>
      </dsp:txXfrm>
    </dsp:sp>
    <dsp:sp modelId="{25E69F63-D4D8-4820-97EC-2D542BF932B1}">
      <dsp:nvSpPr>
        <dsp:cNvPr id="0" name=""/>
        <dsp:cNvSpPr/>
      </dsp:nvSpPr>
      <dsp:spPr>
        <a:xfrm>
          <a:off x="0" y="4101060"/>
          <a:ext cx="5889686" cy="1216800"/>
        </a:xfrm>
        <a:prstGeom prst="roundRect">
          <a:avLst/>
        </a:prstGeom>
        <a:solidFill>
          <a:schemeClr val="accent2">
            <a:hueOff val="-40225"/>
            <a:satOff val="-23083"/>
            <a:lumOff val="627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marL="0" lvl="0" indent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200" kern="1200" dirty="0">
              <a:solidFill>
                <a:prstClr val="black"/>
              </a:solidFill>
              <a:effectLst/>
              <a:latin typeface="Arial" panose="020B0604020202020204"/>
              <a:ea typeface="+mn-ea"/>
              <a:cs typeface="+mn-cs"/>
            </a:rPr>
            <a:t>1 John 2:22-23 </a:t>
          </a:r>
        </a:p>
      </dsp:txBody>
      <dsp:txXfrm>
        <a:off x="59399" y="4160459"/>
        <a:ext cx="5770888" cy="10980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04916D-1723-4BAF-9257-B549D66FD257}" type="datetimeFigureOut">
              <a:rPr lang="en-US" smtClean="0"/>
              <a:t>5/5/2019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7762FF-2838-4020-B4D8-6969D54C3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6121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87B36-7DC4-4493-8AF8-4F989A62081F}" type="datetime1">
              <a:rPr lang="en-US" smtClean="0"/>
              <a:t>5/5/2019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D19E5-AAA9-498D-8851-D25C44132539}" type="datetime1">
              <a:rPr lang="en-US" smtClean="0"/>
              <a:t>5/5/2019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61B0D-43B1-47FB-A9E7-C876E1CEE2E2}" type="datetime1">
              <a:rPr lang="en-US" smtClean="0"/>
              <a:t>5/5/2019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D3D75-FC8F-41E1-A525-B5C3656059B1}" type="datetime1">
              <a:rPr lang="en-US" smtClean="0"/>
              <a:t>5/5/2019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784FD-776B-47AD-9E1A-4DC1E8A87F4C}" type="datetime1">
              <a:rPr lang="en-US" smtClean="0"/>
              <a:t>5/5/2019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EFB0-1E0C-40C2-81FD-28AD9EA71B5D}" type="datetime1">
              <a:rPr lang="en-US" smtClean="0"/>
              <a:t>5/5/2019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AD290-ACEF-45BF-A391-667ECC22C9DC}" type="datetime1">
              <a:rPr lang="en-US" smtClean="0"/>
              <a:t>5/5/2019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0768D-6BE9-4239-B07B-C59C09B58CC5}" type="datetime1">
              <a:rPr lang="en-US" smtClean="0"/>
              <a:t>5/5/2019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C065C-A081-46F8-A0D4-58D4F7C846F8}" type="datetime1">
              <a:rPr lang="en-US" smtClean="0"/>
              <a:t>5/5/2019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BF70F-06C6-4422-A66A-9F82C2CA5317}" type="datetime1">
              <a:rPr lang="en-US" smtClean="0"/>
              <a:t>5/5/2019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71153-7777-429F-B025-DDB6F808F9DF}" type="datetime1">
              <a:rPr lang="en-US" smtClean="0"/>
              <a:t>5/5/2019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A1D567BC-321E-43A6-80C9-A34ECFD04A3F}" type="datetime1">
              <a:rPr lang="en-US" smtClean="0"/>
              <a:t>5/5/2019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hf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92670-DEB3-4C8D-8805-097DC7347B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57573" y="3611881"/>
            <a:ext cx="6589991" cy="2658290"/>
          </a:xfrm>
        </p:spPr>
        <p:txBody>
          <a:bodyPr>
            <a:normAutofit/>
          </a:bodyPr>
          <a:lstStyle/>
          <a:p>
            <a:r>
              <a:rPr 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“Do You Also Want to Go Away?”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CE0A3F-8EC8-47C0-8CB2-CE99B66F49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72274" y="1397725"/>
            <a:ext cx="5975290" cy="165245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Scripture Reading:</a:t>
            </a:r>
          </a:p>
          <a:p>
            <a:pPr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6:60-68</a:t>
            </a: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5ADA1FF3-D1A9-4C34-87F9-BAB05089B5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143" y="6270171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71362154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12140-732B-462F-A8A9-D6A6AE9049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0240" y="267488"/>
            <a:ext cx="8902339" cy="180208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Turning Back</a:t>
            </a:r>
            <a:b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from Christ is Unbelief</a:t>
            </a:r>
            <a:endParaRPr lang="en-US" sz="5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468EB2-68CD-472B-A723-A74855F2C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1528" y="2266115"/>
            <a:ext cx="10157032" cy="4324393"/>
          </a:xfrm>
        </p:spPr>
        <p:txBody>
          <a:bodyPr>
            <a:noAutofit/>
          </a:bodyPr>
          <a:lstStyle/>
          <a:p>
            <a:pPr marL="6160" inden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3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Therefore do not cast away your confidence, which has great reward. For </a:t>
            </a:r>
            <a:r>
              <a:rPr lang="en-US" sz="39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have need of endurance</a:t>
            </a:r>
            <a:r>
              <a:rPr lang="en-US" sz="3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so that after you have done the will of God, you may receive the promise …But </a:t>
            </a:r>
            <a:r>
              <a:rPr lang="en-US" sz="39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</a:t>
            </a:r>
            <a:r>
              <a:rPr lang="en-US" sz="3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9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</a:t>
            </a:r>
            <a:r>
              <a:rPr lang="en-US" sz="3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not of those who draw back to perdition, but </a:t>
            </a:r>
            <a:r>
              <a:rPr lang="en-US" sz="39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those who believe</a:t>
            </a:r>
            <a:r>
              <a:rPr lang="en-US" sz="3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the saving of the soul. </a:t>
            </a:r>
            <a:r>
              <a:rPr lang="en-US" sz="39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(Hebrews 10:35-36, 39)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EEF545-516E-48F9-A492-A4062E6F9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z="1400" smtClean="0"/>
              <a:t>10</a:t>
            </a:fld>
            <a:endParaRPr lang="en-US" sz="1400" dirty="0"/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845AB354-2E09-4C53-B014-F62E5774EA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143" y="6270171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C0C62EE-398C-4399-BF99-EF8717F5A3C1}"/>
              </a:ext>
            </a:extLst>
          </p:cNvPr>
          <p:cNvCxnSpPr/>
          <p:nvPr/>
        </p:nvCxnSpPr>
        <p:spPr>
          <a:xfrm>
            <a:off x="3912328" y="2167841"/>
            <a:ext cx="6910251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821836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12140-732B-462F-A8A9-D6A6AE9049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0240" y="965771"/>
            <a:ext cx="8902339" cy="132375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Enduring Faith</a:t>
            </a:r>
            <a:endParaRPr lang="en-US" sz="6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468EB2-68CD-472B-A723-A74855F2C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7011" y="2640470"/>
            <a:ext cx="9994003" cy="3115696"/>
          </a:xfrm>
        </p:spPr>
        <p:txBody>
          <a:bodyPr>
            <a:noAutofit/>
          </a:bodyPr>
          <a:lstStyle/>
          <a:p>
            <a:pPr marL="6160" indent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Now the just shall live by faith;</a:t>
            </a:r>
          </a:p>
          <a:p>
            <a:pPr marL="6160" indent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if anyone draws back, My soul has no pleasure in him.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(Hebrews 10:38)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EEF545-516E-48F9-A492-A4062E6F9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z="1400" smtClean="0"/>
              <a:t>11</a:t>
            </a:fld>
            <a:endParaRPr lang="en-US" sz="1400" dirty="0"/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845AB354-2E09-4C53-B014-F62E5774EA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143" y="6270171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C0C62EE-398C-4399-BF99-EF8717F5A3C1}"/>
              </a:ext>
            </a:extLst>
          </p:cNvPr>
          <p:cNvCxnSpPr/>
          <p:nvPr/>
        </p:nvCxnSpPr>
        <p:spPr>
          <a:xfrm>
            <a:off x="3912328" y="2203066"/>
            <a:ext cx="6910251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529952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5E326A3-EB92-4BDA-9F77-45197E0CBE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AC996C7-7B84-4645-9AA1-6EA85EAB47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22901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1EF50E5-DC95-4A95-8AF1-D6FF46A494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340" y="1584945"/>
            <a:ext cx="3520089" cy="3688109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spcBef>
                <a:spcPts val="1200"/>
              </a:spcBef>
            </a:pPr>
            <a:r>
              <a:rPr lang="en-US" sz="7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Warned of Danger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0FF921-524A-4778-8715-3D1F8A479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43911" y="6484162"/>
            <a:ext cx="465216" cy="32285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6D22F896-40B5-4ADD-8801-0D06FADFA095}" type="slidenum">
              <a:rPr lang="en-US" sz="1400">
                <a:solidFill>
                  <a:schemeClr val="tx1"/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</a:pPr>
              <a:t>2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2DC315B-5680-47D9-B827-34D012FB14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0769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D28370F4-53E1-4CA8-A3EF-C103C93359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143" y="6270171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graphicFrame>
        <p:nvGraphicFramePr>
          <p:cNvPr id="8" name="Content Placeholder 2">
            <a:extLst>
              <a:ext uri="{FF2B5EF4-FFF2-40B4-BE49-F238E27FC236}">
                <a16:creationId xmlns:a16="http://schemas.microsoft.com/office/drawing/2014/main" id="{CB7D5E50-9C2E-44BD-8CF9-4C37CA5D94B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4899248"/>
              </p:ext>
            </p:extLst>
          </p:nvPr>
        </p:nvGraphicFramePr>
        <p:xfrm>
          <a:off x="5507182" y="897534"/>
          <a:ext cx="5889686" cy="53192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442002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4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71D44207-99B1-488E-B506-E104606435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E4A938E-9D51-410D-8201-7886588064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2A2042E9-E104-4EB2-BC2A-7202C91C2A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359973E-2127-4A68-8122-FD45CCA533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482D63C-D7E4-4249-B199-8CB5E90C78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8C142B6-0BC2-42A0-A92A-AAB6C8BEEB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C31A70B-E26C-4105-ABE9-B4E778AD47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7A9074EF-75C6-40E4-B8AE-48DDDC359D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55200" y="0"/>
            <a:ext cx="19368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483018C7-4970-4022-A967-85B66E74F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3C38C329-05C1-44E0-942C-D7A60A7F28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1"/>
            <a:ext cx="10255201" cy="6858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707A1D3-81CB-4FEE-ADA1-4AD7596520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9803" y="2211862"/>
            <a:ext cx="7625625" cy="2821510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7200" dirty="0"/>
              <a:t>Why People Turn Away From Christ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A98F3A3-687B-4002-93F2-58E8590DC7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606F9A-AA75-42D6-BE38-87910A2FE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58407" y="164592"/>
            <a:ext cx="636727" cy="322851"/>
          </a:xfrm>
        </p:spPr>
        <p:txBody>
          <a:bodyPr vert="horz" lIns="91440" tIns="45720" rIns="4572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6D22F896-40B5-4ADD-8801-0D06FADFA095}" type="slidenum">
              <a:rPr lang="en-US" sz="1500" smtClean="0"/>
              <a:pPr>
                <a:lnSpc>
                  <a:spcPct val="90000"/>
                </a:lnSpc>
                <a:spcAft>
                  <a:spcPts val="600"/>
                </a:spcAft>
              </a:pPr>
              <a:t>3</a:t>
            </a:fld>
            <a:endParaRPr lang="en-US" sz="150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E8DDCB6-CB7F-4357-B284-774DFD05F7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9346335" y="2316631"/>
            <a:ext cx="8497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en-US" sz="2000" dirty="0">
              <a:latin typeface="MS Shell Dlg 2" panose="020B0604030504040204" pitchFamily="34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F588972E-1886-4272-8CFA-413315F352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143" y="6270171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77662945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12140-732B-462F-A8A9-D6A6AE9049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3932" y="959983"/>
            <a:ext cx="8934995" cy="1077229"/>
          </a:xfrm>
        </p:spPr>
        <p:txBody>
          <a:bodyPr>
            <a:normAutofit/>
          </a:bodyPr>
          <a:lstStyle/>
          <a:p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Offended by Truth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(6:60-67)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468EB2-68CD-472B-A723-A74855F2C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3931" y="2052115"/>
            <a:ext cx="8934995" cy="427030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Gospel is too narrow for many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 7:13-14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Unbelief,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6:63-64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Must love truth,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Thess. 2:10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Unbelieving are lost,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Rev. 21:8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EEF545-516E-48F9-A492-A4062E6F9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z="1400" smtClean="0"/>
              <a:t>4</a:t>
            </a:fld>
            <a:endParaRPr lang="en-US" sz="1400" dirty="0"/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845AB354-2E09-4C53-B014-F62E5774EA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143" y="6270171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C0C62EE-398C-4399-BF99-EF8717F5A3C1}"/>
              </a:ext>
            </a:extLst>
          </p:cNvPr>
          <p:cNvCxnSpPr/>
          <p:nvPr/>
        </p:nvCxnSpPr>
        <p:spPr>
          <a:xfrm>
            <a:off x="3912328" y="2037212"/>
            <a:ext cx="6910251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836188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12140-732B-462F-A8A9-D6A6AE9049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2508" y="1017143"/>
            <a:ext cx="8593087" cy="893850"/>
          </a:xfrm>
        </p:spPr>
        <p:txBody>
          <a:bodyPr>
            <a:normAutofit/>
          </a:bodyPr>
          <a:lstStyle/>
          <a:p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Fear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(Matt. 26:31-33, 56, 69-75)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468EB2-68CD-472B-A723-A74855F2C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1672" y="2331659"/>
            <a:ext cx="9373923" cy="415250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Afraid of what will happen to us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b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 10:28, 31, 34-39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Choose your master,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Rev. 13:16-17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Assurance of Christ,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Rev. 2:10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Endure,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Hebrews 10:32-36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EEF545-516E-48F9-A492-A4062E6F9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z="1400" smtClean="0"/>
              <a:t>5</a:t>
            </a:fld>
            <a:endParaRPr lang="en-US" sz="1400" dirty="0"/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845AB354-2E09-4C53-B014-F62E5774EA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143" y="6270171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DEBAA26-AC0E-4329-A66C-41D977A3994D}"/>
              </a:ext>
            </a:extLst>
          </p:cNvPr>
          <p:cNvCxnSpPr/>
          <p:nvPr/>
        </p:nvCxnSpPr>
        <p:spPr>
          <a:xfrm>
            <a:off x="3850683" y="2186652"/>
            <a:ext cx="6910251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26012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12140-732B-462F-A8A9-D6A6AE9049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3932" y="616451"/>
            <a:ext cx="8888320" cy="1530848"/>
          </a:xfrm>
        </p:spPr>
        <p:txBody>
          <a:bodyPr>
            <a:normAutofit/>
          </a:bodyPr>
          <a:lstStyle/>
          <a:p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Love this Present Age</a:t>
            </a:r>
            <a:b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(2 Timothy 4:10)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468EB2-68CD-472B-A723-A74855F2C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19218" y="2383604"/>
            <a:ext cx="8733034" cy="431454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4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Its attractions and affections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Romans 12:2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Choke out the word,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 4:18-19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Deceived,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Thess. 2:11-12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Spiritual vigilance,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Rom. 13:11-14 (12:2)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EEF545-516E-48F9-A492-A4062E6F9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z="1400" smtClean="0"/>
              <a:t>6</a:t>
            </a:fld>
            <a:endParaRPr lang="en-US" sz="1400" dirty="0"/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845AB354-2E09-4C53-B014-F62E5774EA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143" y="6270171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C0C62EE-398C-4399-BF99-EF8717F5A3C1}"/>
              </a:ext>
            </a:extLst>
          </p:cNvPr>
          <p:cNvCxnSpPr/>
          <p:nvPr/>
        </p:nvCxnSpPr>
        <p:spPr>
          <a:xfrm>
            <a:off x="3912328" y="2147299"/>
            <a:ext cx="6910251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6807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12140-732B-462F-A8A9-D6A6AE9049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614" y="1017147"/>
            <a:ext cx="9858107" cy="799836"/>
          </a:xfrm>
        </p:spPr>
        <p:txBody>
          <a:bodyPr>
            <a:normAutofit/>
          </a:bodyPr>
          <a:lstStyle/>
          <a:p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Hardened Hearts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(Acts 28:23-29)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468EB2-68CD-472B-A723-A74855F2C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7950" y="2022310"/>
            <a:ext cx="9679578" cy="446185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Unbelief,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Acts 28:24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Sin,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Hebrews 3:13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Envy,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Acts 13:44-46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False teaching,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Timothy 4:1-2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False sense of security,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Thess. 5:1-3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Keep open heart,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Acts 16:14 (2 Cor. 7:2)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EEF545-516E-48F9-A492-A4062E6F9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z="1400" smtClean="0"/>
              <a:t>7</a:t>
            </a:fld>
            <a:endParaRPr lang="en-US" sz="1400" dirty="0"/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845AB354-2E09-4C53-B014-F62E5774EA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143" y="6270171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C0C62EE-398C-4399-BF99-EF8717F5A3C1}"/>
              </a:ext>
            </a:extLst>
          </p:cNvPr>
          <p:cNvCxnSpPr/>
          <p:nvPr/>
        </p:nvCxnSpPr>
        <p:spPr>
          <a:xfrm>
            <a:off x="3912328" y="1919646"/>
            <a:ext cx="6910251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189102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12140-732B-462F-A8A9-D6A6AE9049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2126" y="487443"/>
            <a:ext cx="8915402" cy="1534867"/>
          </a:xfrm>
        </p:spPr>
        <p:txBody>
          <a:bodyPr>
            <a:normAutofit/>
          </a:bodyPr>
          <a:lstStyle/>
          <a:p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Refusal to Sacrifice</a:t>
            </a:r>
            <a:b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(Matthew 19:16-22)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468EB2-68CD-472B-A723-A74855F2C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4819" y="2155375"/>
            <a:ext cx="10027578" cy="454277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4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Failed to put Christ first in everything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Before possessions, </a:t>
            </a:r>
            <a:r>
              <a:rPr lang="en-US" sz="3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 19:23-26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Before family, comfort, life, </a:t>
            </a:r>
            <a:r>
              <a:rPr lang="en-US" sz="3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Luke 14:25-27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Ease of life wealth offers a temptation to turn away from sacrificial living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b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Timothy 6:17-19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EEF545-516E-48F9-A492-A4062E6F9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z="1400" smtClean="0"/>
              <a:t>8</a:t>
            </a:fld>
            <a:endParaRPr lang="en-US" sz="1400" dirty="0"/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845AB354-2E09-4C53-B014-F62E5774EA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143" y="6270171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C0C62EE-398C-4399-BF99-EF8717F5A3C1}"/>
              </a:ext>
            </a:extLst>
          </p:cNvPr>
          <p:cNvCxnSpPr/>
          <p:nvPr/>
        </p:nvCxnSpPr>
        <p:spPr>
          <a:xfrm>
            <a:off x="4056166" y="2155375"/>
            <a:ext cx="6910251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353549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12140-732B-462F-A8A9-D6A6AE9049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0240" y="1110342"/>
            <a:ext cx="8902339" cy="911967"/>
          </a:xfrm>
        </p:spPr>
        <p:txBody>
          <a:bodyPr>
            <a:normAutofit/>
          </a:bodyPr>
          <a:lstStyle/>
          <a:p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Discouragement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(Gal. 6:9)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468EB2-68CD-472B-A723-A74855F2C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0239" y="2455818"/>
            <a:ext cx="9307290" cy="353401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doing good,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Thess. 3:13</a:t>
            </a:r>
          </a:p>
          <a:p>
            <a:pPr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fighting the good fight,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Tim. 6:12</a:t>
            </a:r>
          </a:p>
          <a:p>
            <a:pPr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Remembering Jesus and His reward, </a:t>
            </a:r>
            <a:b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Heb. 12:3 (Rev. 2:3); 1 Cor. 15:58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EEF545-516E-48F9-A492-A4062E6F9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z="1400" smtClean="0"/>
              <a:t>9</a:t>
            </a:fld>
            <a:endParaRPr lang="en-US" sz="1400" dirty="0"/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845AB354-2E09-4C53-B014-F62E5774EA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143" y="6270171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C0C62EE-398C-4399-BF99-EF8717F5A3C1}"/>
              </a:ext>
            </a:extLst>
          </p:cNvPr>
          <p:cNvCxnSpPr/>
          <p:nvPr/>
        </p:nvCxnSpPr>
        <p:spPr>
          <a:xfrm>
            <a:off x="3912328" y="2154778"/>
            <a:ext cx="6910251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043689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2D251F"/>
      </a:dk2>
      <a:lt2>
        <a:srgbClr val="FAE9C5"/>
      </a:lt2>
      <a:accent1>
        <a:srgbClr val="ED3846"/>
      </a:accent1>
      <a:accent2>
        <a:srgbClr val="F87184"/>
      </a:accent2>
      <a:accent3>
        <a:srgbClr val="EC9DA9"/>
      </a:accent3>
      <a:accent4>
        <a:srgbClr val="ECC190"/>
      </a:accent4>
      <a:accent5>
        <a:srgbClr val="FFB268"/>
      </a:accent5>
      <a:accent6>
        <a:srgbClr val="F98657"/>
      </a:accent6>
      <a:hlink>
        <a:srgbClr val="B97669"/>
      </a:hlink>
      <a:folHlink>
        <a:srgbClr val="9E94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BCCF8060-3FCB-4641-B728-8A589529B13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340</Words>
  <Application>Microsoft Office PowerPoint</Application>
  <PresentationFormat>Widescreen</PresentationFormat>
  <Paragraphs>56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MS Shell Dlg 2</vt:lpstr>
      <vt:lpstr>Wingdings</vt:lpstr>
      <vt:lpstr>Wingdings 3</vt:lpstr>
      <vt:lpstr>Madison</vt:lpstr>
      <vt:lpstr>“Do You Also Want to Go Away?”</vt:lpstr>
      <vt:lpstr>Warned of Danger</vt:lpstr>
      <vt:lpstr>Why People Turn Away From Christ</vt:lpstr>
      <vt:lpstr>Offended by Truth (6:60-67)</vt:lpstr>
      <vt:lpstr>Fear (Matt. 26:31-33, 56, 69-75)</vt:lpstr>
      <vt:lpstr>Love this Present Age (2 Timothy 4:10)</vt:lpstr>
      <vt:lpstr>Hardened Hearts (Acts 28:23-29)</vt:lpstr>
      <vt:lpstr>Refusal to Sacrifice (Matthew 19:16-22)</vt:lpstr>
      <vt:lpstr>Discouragement (Gal. 6:9)</vt:lpstr>
      <vt:lpstr>Turning Back from Christ is Unbelief</vt:lpstr>
      <vt:lpstr>Enduring Faith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 R Price</dc:creator>
  <cp:lastModifiedBy>Joe R Price</cp:lastModifiedBy>
  <cp:revision>37</cp:revision>
  <dcterms:created xsi:type="dcterms:W3CDTF">2019-05-04T19:39:15Z</dcterms:created>
  <dcterms:modified xsi:type="dcterms:W3CDTF">2019-05-05T23:44:55Z</dcterms:modified>
</cp:coreProperties>
</file>