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40945-F0EE-4FF1-9C39-6C1385CA8988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F501D-509C-44B3-9ADC-344F70A03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38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552DD-7359-4998-8ED9-10FC8C0FD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1863E-109B-4AF0-83D5-56311A01AF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A0290-BD96-4200-B03E-090B43BF3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2B65-04EC-4BA9-BF1B-E2C28855BC67}" type="datetime1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57A59-C18D-4695-836C-DBC3D11B2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27528-D1C4-442A-A08E-80963A19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7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ECE7E-F61A-4748-84DF-2E4FBCD81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CEEFC1-7FA7-460B-9116-9016D445C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6C779-FFB3-4906-BA9F-E3F2EE972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A581-7A89-41E9-BBBA-41DC90DAC1BB}" type="datetime1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51569-C980-4A80-8446-5294C896F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E2A54-AF12-47B6-AEB5-CE9092CD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1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2A560C-3EA7-41D9-9FB4-5B3045111B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BE665-7FBC-4228-A31F-F399B2D8C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E7651-D140-4C79-8CCE-1864E713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8F2A-FD8B-4E05-A0EA-42A11A229A62}" type="datetime1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9327B-3FBD-470F-8DA0-AF1B26A8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3F5A6-6CE0-42AB-869C-C56D96292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1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D447F-579F-4B41-AA1B-01D541CFC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9F0F1-D52F-4CF8-9E97-BDE445539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ADB92-BD67-40B4-8BAF-93F16BB36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CBD91-0A62-4544-9FC2-50827E1AB2C8}" type="datetime1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2D4CF-4523-4C3E-97EE-86DA7221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ABE47-E928-4518-8038-B7AC5222B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6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066E4-EC72-41AE-AAFE-26FB16F7F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1B17A-C3B0-41D8-9459-E978469D2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69779-BF21-4D27-95A9-9BA647CFD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715A-C1F1-433C-B85D-26821EF46CE6}" type="datetime1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E6171-ACD4-4CC3-8F1D-B134E87A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67FDF-DE06-4C25-B4B2-6BB3C898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1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FDD22-1532-4C38-B058-04DF2741B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3CEB6-3515-4EA1-B396-F5B4CAF49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F037E-B01C-4CA1-B9A4-66B566B18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4D62D-7747-4B1D-89E4-CE7389340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5E6F-1214-4E20-9464-AC8A67C91321}" type="datetime1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A1BC4-5CFA-4FBA-80E0-A4619A3BA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54743-901B-4A1C-B390-64BA3345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4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434B5-5781-43C8-9ABF-66031E68E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7023C-322D-4DE4-897B-8802456C5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700DF-EE6A-4B26-9FEB-E5FD668EB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3B9623-C50E-42F8-AF6E-703927264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A1B6DD-088C-499B-B7C8-A181E40840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C9CA38-8DF6-48D4-8E3F-41536BFFA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A817-4DD2-4D4C-BD26-3971C5BE921A}" type="datetime1">
              <a:rPr lang="en-US" smtClean="0"/>
              <a:t>5/5/2019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B88E69-D9FE-433D-AE59-109D60905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372699-4D97-4B3F-894D-3B2A3CDD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4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CE9CF-9DAE-4BD9-920B-D1D63275D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757F9-83C5-452E-9FE0-47F71FF1D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3BFEE-ACE5-40FD-85A9-131A7FEBBE2D}" type="datetime1">
              <a:rPr lang="en-US" smtClean="0"/>
              <a:t>5/5/2019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B468B-BB48-4C45-B535-4182A40AB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168E35-EB9A-4F32-B62C-0990FD7C5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3CDBCC-1C48-46D0-8A29-3C468B923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93A6-19ED-4FE7-AE38-70CAEFDF3CC6}" type="datetime1">
              <a:rPr lang="en-US" smtClean="0"/>
              <a:t>5/5/2019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C66AF6-600F-4B83-8DB5-555A7E601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3AEA9F-B9EA-4908-B384-DC90789B4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9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C10F8-B9EA-463C-8042-35F1A171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44384-F043-421A-BA01-EE3748FB1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10642-52A2-48C5-B437-B281FDAF3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14609-693C-431D-A5E2-508F9B94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84AB-0C6A-45DC-99E2-0A0E2D7C7C0F}" type="datetime1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9A659-C24F-4080-87E1-D445C49C5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3B85A-C08F-4609-AD00-EE938F83C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1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35D07-AA7D-4042-9587-2C4ECA94D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F750C0-90C1-465D-ACC6-C1A298FFE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497B8E-FEEB-4EEA-B91F-BBA169303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29AB9-D593-43C7-B024-67FA9B4F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3601F-21A7-4E87-AFD2-FB7CDD3D4044}" type="datetime1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DFCB1-75C9-4AE4-869E-DC0DB9F7A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83C37-7359-48A8-BE86-E855D24E9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5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79BA5F-E0F6-4BB0-B752-0B14D1A87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11C0B-C0A4-4A9E-8D92-CBF61866C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86EF9-F3BF-4F2A-8AAE-C23D6D7982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5052A-5503-48D7-8876-AACBF1292B88}" type="datetime1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FA51E-457F-4157-BDD4-A10A35F69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4D6FA-F2F3-4E30-93E0-85A55A7942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E4115-C299-453D-83C9-739B306D1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7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75217CC-DDB9-4C57-8CB3-40C4B6F4D84B}"/>
              </a:ext>
            </a:extLst>
          </p:cNvPr>
          <p:cNvSpPr/>
          <p:nvPr/>
        </p:nvSpPr>
        <p:spPr>
          <a:xfrm>
            <a:off x="1277676" y="1153862"/>
            <a:ext cx="5277599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rbel" panose="020B0503020204020204" pitchFamily="34" charset="0"/>
              </a:rPr>
              <a:t>The Sacrifices</a:t>
            </a:r>
          </a:p>
          <a:p>
            <a:pPr algn="ctr"/>
            <a:r>
              <a:rPr lang="en-US" sz="66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rbel" panose="020B0503020204020204" pitchFamily="34" charset="0"/>
              </a:rPr>
              <a:t>of Jesus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247214" y="4698428"/>
            <a:ext cx="78788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i="1" dirty="0">
                <a:latin typeface="Corbel" panose="020B0503020204020204" pitchFamily="34" charset="0"/>
              </a:rPr>
              <a:t>Scripture Reading: 1 Peter 2:18-25</a:t>
            </a:r>
          </a:p>
        </p:txBody>
      </p:sp>
    </p:spTree>
    <p:extLst>
      <p:ext uri="{BB962C8B-B14F-4D97-AF65-F5344CB8AC3E}">
        <p14:creationId xmlns:p14="http://schemas.microsoft.com/office/powerpoint/2010/main" val="288109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247214" y="913019"/>
            <a:ext cx="7339209" cy="3031599"/>
          </a:xfrm>
          <a:prstGeom prst="rect">
            <a:avLst/>
          </a:prstGeom>
          <a:solidFill>
            <a:srgbClr val="800000">
              <a:alpha val="40000"/>
            </a:srgb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7338" indent="-287338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Complete love,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Ephesians 5:2</a:t>
            </a:r>
          </a:p>
          <a:p>
            <a:pPr marL="287338" indent="-287338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Make every sacrifice for His sake and for heaven to come,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5:29-30; Luke 9:23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55239-9030-4B04-9830-D4E280F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429" y="6313714"/>
            <a:ext cx="2743200" cy="365125"/>
          </a:xfrm>
        </p:spPr>
        <p:txBody>
          <a:bodyPr/>
          <a:lstStyle/>
          <a:p>
            <a:fld id="{1F1E4115-C299-453D-83C9-739B306D1DB7}" type="slidenum">
              <a:rPr lang="en-US" sz="1400" smtClean="0">
                <a:solidFill>
                  <a:schemeClr val="tx1"/>
                </a:solidFill>
                <a:latin typeface="Corbel" panose="020B0503020204020204" pitchFamily="34" charset="0"/>
              </a:rPr>
              <a:t>10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470AF9-87BE-489F-BBCB-7509E4008212}"/>
              </a:ext>
            </a:extLst>
          </p:cNvPr>
          <p:cNvSpPr txBox="1"/>
          <p:nvPr/>
        </p:nvSpPr>
        <p:spPr>
          <a:xfrm>
            <a:off x="2340626" y="4878050"/>
            <a:ext cx="7510747" cy="1446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“I gave my life for thee…</a:t>
            </a:r>
            <a:br>
              <a:rPr 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hast thou given for me?”</a:t>
            </a:r>
          </a:p>
        </p:txBody>
      </p:sp>
    </p:spTree>
    <p:extLst>
      <p:ext uri="{BB962C8B-B14F-4D97-AF65-F5344CB8AC3E}">
        <p14:creationId xmlns:p14="http://schemas.microsoft.com/office/powerpoint/2010/main" val="343978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651375" y="3636600"/>
            <a:ext cx="67740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Corbel" panose="020B0503020204020204" pitchFamily="34" charset="0"/>
              </a:rPr>
              <a:t>Because of</a:t>
            </a:r>
          </a:p>
          <a:p>
            <a:pPr algn="ctr"/>
            <a:r>
              <a:rPr lang="en-US" sz="4800" b="1" dirty="0">
                <a:latin typeface="Corbel" panose="020B0503020204020204" pitchFamily="34" charset="0"/>
              </a:rPr>
              <a:t>Conscience toward God </a:t>
            </a:r>
            <a:br>
              <a:rPr lang="en-US" sz="4800" b="1" dirty="0">
                <a:latin typeface="Corbel" panose="020B0503020204020204" pitchFamily="34" charset="0"/>
              </a:rPr>
            </a:br>
            <a:r>
              <a:rPr lang="en-US" sz="4800" b="1" i="1" dirty="0">
                <a:latin typeface="Corbel" panose="020B0503020204020204" pitchFamily="34" charset="0"/>
              </a:rPr>
              <a:t>1 Peter 2:19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55239-9030-4B04-9830-D4E280F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429" y="6313714"/>
            <a:ext cx="2743200" cy="365125"/>
          </a:xfrm>
        </p:spPr>
        <p:txBody>
          <a:bodyPr/>
          <a:lstStyle/>
          <a:p>
            <a:fld id="{1F1E4115-C299-453D-83C9-739B306D1DB7}" type="slidenum">
              <a:rPr lang="en-US" sz="1400">
                <a:solidFill>
                  <a:schemeClr val="tx1"/>
                </a:solidFill>
                <a:latin typeface="Corbel" panose="020B0503020204020204" pitchFamily="34" charset="0"/>
              </a:rPr>
              <a:pPr/>
              <a:t>2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5C7513-C88D-4436-A0A2-CA8FFC1E8E98}"/>
              </a:ext>
            </a:extLst>
          </p:cNvPr>
          <p:cNvSpPr/>
          <p:nvPr/>
        </p:nvSpPr>
        <p:spPr>
          <a:xfrm>
            <a:off x="1399611" y="1097742"/>
            <a:ext cx="5277599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rbel" panose="020B0503020204020204" pitchFamily="34" charset="0"/>
              </a:rPr>
              <a:t>The Sacrifices</a:t>
            </a:r>
          </a:p>
          <a:p>
            <a:pPr algn="ctr"/>
            <a:r>
              <a:rPr lang="en-US" sz="66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rbel" panose="020B0503020204020204" pitchFamily="34" charset="0"/>
              </a:rPr>
              <a:t>of Jesus</a:t>
            </a:r>
          </a:p>
        </p:txBody>
      </p:sp>
    </p:spTree>
    <p:extLst>
      <p:ext uri="{BB962C8B-B14F-4D97-AF65-F5344CB8AC3E}">
        <p14:creationId xmlns:p14="http://schemas.microsoft.com/office/powerpoint/2010/main" val="120804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247214" y="1197620"/>
            <a:ext cx="7339209" cy="4462760"/>
          </a:xfrm>
          <a:prstGeom prst="rect">
            <a:avLst/>
          </a:prstGeom>
          <a:solidFill>
            <a:srgbClr val="800000">
              <a:alpha val="40000"/>
            </a:srgb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tabLst>
                <a:tab pos="287338" algn="l"/>
              </a:tabLst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Faith to Sacrifice Requires:</a:t>
            </a:r>
          </a:p>
          <a:p>
            <a:pPr>
              <a:spcBef>
                <a:spcPts val="1800"/>
              </a:spcBef>
              <a:tabLst>
                <a:tab pos="287338" algn="l"/>
              </a:tabLst>
            </a:pPr>
            <a:r>
              <a:rPr lang="en-US" sz="4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 -Respectful submission </a:t>
            </a:r>
            <a:r>
              <a:rPr lang="en-US" sz="4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(18)</a:t>
            </a:r>
          </a:p>
          <a:p>
            <a:pPr>
              <a:spcBef>
                <a:spcPts val="1800"/>
              </a:spcBef>
              <a:tabLst>
                <a:tab pos="287338" algn="l"/>
              </a:tabLst>
            </a:pPr>
            <a:r>
              <a:rPr lang="en-US" sz="4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 -Patient endurance </a:t>
            </a:r>
            <a:r>
              <a:rPr lang="en-US" sz="4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(19-20)</a:t>
            </a:r>
          </a:p>
          <a:p>
            <a:pPr>
              <a:spcBef>
                <a:spcPts val="1800"/>
              </a:spcBef>
              <a:tabLst>
                <a:tab pos="287338" algn="l"/>
              </a:tabLst>
            </a:pPr>
            <a:r>
              <a:rPr lang="en-US" sz="4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 -Willing to suffer for good </a:t>
            </a:r>
            <a:r>
              <a:rPr lang="en-US" sz="4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(20)</a:t>
            </a:r>
          </a:p>
          <a:p>
            <a:pPr>
              <a:spcBef>
                <a:spcPts val="1800"/>
              </a:spcBef>
              <a:tabLst>
                <a:tab pos="287338" algn="l"/>
              </a:tabLst>
            </a:pPr>
            <a:r>
              <a:rPr lang="en-US" sz="4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 -Commit oneself to God </a:t>
            </a:r>
            <a:r>
              <a:rPr lang="en-US" sz="4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(23)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55239-9030-4B04-9830-D4E280F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429" y="6313714"/>
            <a:ext cx="2743200" cy="365125"/>
          </a:xfrm>
        </p:spPr>
        <p:txBody>
          <a:bodyPr/>
          <a:lstStyle/>
          <a:p>
            <a:fld id="{1F1E4115-C299-453D-83C9-739B306D1DB7}" type="slidenum">
              <a:rPr lang="en-US" sz="1400" smtClean="0">
                <a:solidFill>
                  <a:schemeClr val="tx1"/>
                </a:solidFill>
                <a:latin typeface="Corbel" panose="020B0503020204020204" pitchFamily="34" charset="0"/>
              </a:rPr>
              <a:t>3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704A4A-64D4-41B1-818D-4107D79398EE}"/>
              </a:ext>
            </a:extLst>
          </p:cNvPr>
          <p:cNvSpPr txBox="1"/>
          <p:nvPr/>
        </p:nvSpPr>
        <p:spPr>
          <a:xfrm>
            <a:off x="8067892" y="4145816"/>
            <a:ext cx="3642638" cy="1508105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Our Example</a:t>
            </a:r>
            <a:b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2:21</a:t>
            </a:r>
          </a:p>
        </p:txBody>
      </p:sp>
    </p:spTree>
    <p:extLst>
      <p:ext uri="{BB962C8B-B14F-4D97-AF65-F5344CB8AC3E}">
        <p14:creationId xmlns:p14="http://schemas.microsoft.com/office/powerpoint/2010/main" val="60936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247214" y="1005259"/>
            <a:ext cx="7339209" cy="4847481"/>
          </a:xfrm>
          <a:prstGeom prst="rect">
            <a:avLst/>
          </a:prstGeom>
          <a:solidFill>
            <a:srgbClr val="800000">
              <a:alpha val="40000"/>
            </a:srgb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7338" indent="-287338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Emptied Himself of His glory, honor, and majesty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b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2:5-8</a:t>
            </a:r>
          </a:p>
          <a:p>
            <a:pPr marL="576263" lvl="1" indent="-288925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Eternal glory,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17:5</a:t>
            </a:r>
          </a:p>
          <a:p>
            <a:pPr marL="576263" lvl="1" indent="-288925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Isaiah 6:1-5 – John 12:39-41</a:t>
            </a:r>
          </a:p>
          <a:p>
            <a:pPr marL="576263" lvl="1" indent="-288925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17:2; 2 Pet. 1:16-18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55239-9030-4B04-9830-D4E280F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429" y="6313714"/>
            <a:ext cx="2743200" cy="365125"/>
          </a:xfrm>
        </p:spPr>
        <p:txBody>
          <a:bodyPr/>
          <a:lstStyle/>
          <a:p>
            <a:fld id="{1F1E4115-C299-453D-83C9-739B306D1DB7}" type="slidenum">
              <a:rPr lang="en-US" sz="1400" smtClean="0">
                <a:solidFill>
                  <a:schemeClr val="tx1"/>
                </a:solidFill>
                <a:latin typeface="Corbel" panose="020B0503020204020204" pitchFamily="34" charset="0"/>
              </a:rPr>
              <a:t>4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704A4A-64D4-41B1-818D-4107D79398EE}"/>
              </a:ext>
            </a:extLst>
          </p:cNvPr>
          <p:cNvSpPr txBox="1"/>
          <p:nvPr/>
        </p:nvSpPr>
        <p:spPr>
          <a:xfrm>
            <a:off x="7789067" y="3902466"/>
            <a:ext cx="4200288" cy="1569660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Sacrificed Heaven’s Glory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02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247214" y="1197620"/>
            <a:ext cx="7339209" cy="4616648"/>
          </a:xfrm>
          <a:prstGeom prst="rect">
            <a:avLst/>
          </a:prstGeom>
          <a:solidFill>
            <a:srgbClr val="800000">
              <a:alpha val="40000"/>
            </a:srgb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7338" indent="-287338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Christians sacrifice glory  and honor for His sake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b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12:42-43</a:t>
            </a:r>
          </a:p>
          <a:p>
            <a:pPr marL="576263" lvl="1" indent="-2889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Humility,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Phil. 2:5</a:t>
            </a:r>
          </a:p>
          <a:p>
            <a:pPr marL="576263" lvl="1" indent="-2889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Glorify God,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17:1, 4</a:t>
            </a:r>
          </a:p>
          <a:p>
            <a:pPr marL="576263" lvl="1" indent="-28892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Obedience,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Phil. 2:8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55239-9030-4B04-9830-D4E280F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429" y="6313714"/>
            <a:ext cx="2743200" cy="365125"/>
          </a:xfrm>
        </p:spPr>
        <p:txBody>
          <a:bodyPr/>
          <a:lstStyle/>
          <a:p>
            <a:fld id="{1F1E4115-C299-453D-83C9-739B306D1DB7}" type="slidenum">
              <a:rPr lang="en-US" sz="1400" smtClean="0">
                <a:solidFill>
                  <a:schemeClr val="tx1"/>
                </a:solidFill>
                <a:latin typeface="Corbel" panose="020B0503020204020204" pitchFamily="34" charset="0"/>
              </a:rPr>
              <a:t>5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704A4A-64D4-41B1-818D-4107D79398EE}"/>
              </a:ext>
            </a:extLst>
          </p:cNvPr>
          <p:cNvSpPr txBox="1"/>
          <p:nvPr/>
        </p:nvSpPr>
        <p:spPr>
          <a:xfrm>
            <a:off x="7789067" y="3902466"/>
            <a:ext cx="4200288" cy="1569660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Sacrificed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Heaven’s Glory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8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247214" y="694593"/>
            <a:ext cx="7339209" cy="5524589"/>
          </a:xfrm>
          <a:prstGeom prst="rect">
            <a:avLst/>
          </a:prstGeom>
          <a:solidFill>
            <a:srgbClr val="800000">
              <a:alpha val="40000"/>
            </a:srgb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7338" indent="-287338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Difficult, Demanding, and Dependent Life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Early years,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Luke 2:7; Matt. 2:</a:t>
            </a:r>
            <a:b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14-15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Carpenter,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Mark 6:3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Ministry,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Luke 9:58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Family rejection,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7:5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Sustained by others,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Luke 8:1-3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55239-9030-4B04-9830-D4E280F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429" y="6313714"/>
            <a:ext cx="2743200" cy="365125"/>
          </a:xfrm>
        </p:spPr>
        <p:txBody>
          <a:bodyPr/>
          <a:lstStyle/>
          <a:p>
            <a:fld id="{1F1E4115-C299-453D-83C9-739B306D1DB7}" type="slidenum">
              <a:rPr lang="en-US" sz="1400" smtClean="0">
                <a:solidFill>
                  <a:schemeClr val="tx1"/>
                </a:solidFill>
                <a:latin typeface="Corbel" panose="020B0503020204020204" pitchFamily="34" charset="0"/>
              </a:rPr>
              <a:t>6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704A4A-64D4-41B1-818D-4107D79398EE}"/>
              </a:ext>
            </a:extLst>
          </p:cNvPr>
          <p:cNvSpPr txBox="1"/>
          <p:nvPr/>
        </p:nvSpPr>
        <p:spPr>
          <a:xfrm>
            <a:off x="7687755" y="3577427"/>
            <a:ext cx="4402913" cy="2246769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Sacrificed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Earth’s Comfort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Corinthians 8:9</a:t>
            </a:r>
          </a:p>
        </p:txBody>
      </p:sp>
    </p:spTree>
    <p:extLst>
      <p:ext uri="{BB962C8B-B14F-4D97-AF65-F5344CB8AC3E}">
        <p14:creationId xmlns:p14="http://schemas.microsoft.com/office/powerpoint/2010/main" val="76887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247214" y="397401"/>
            <a:ext cx="7339209" cy="6063198"/>
          </a:xfrm>
          <a:prstGeom prst="rect">
            <a:avLst/>
          </a:prstGeom>
          <a:solidFill>
            <a:srgbClr val="800000">
              <a:alpha val="40000"/>
            </a:srgb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7338" indent="-2873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Christians must sacrifice comfort to follow Jesus</a:t>
            </a:r>
            <a:endParaRPr lang="en-US" sz="4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Sacrifice, priority, and commitment,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Luke 9:57-62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Faith in God’s provisions,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6:25-34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Sacrifice pleasure for reproach,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Heb. 11:24-25 (1 Cor. 4:8-14)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Sacrifice for the church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55239-9030-4B04-9830-D4E280F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429" y="6313714"/>
            <a:ext cx="2743200" cy="365125"/>
          </a:xfrm>
        </p:spPr>
        <p:txBody>
          <a:bodyPr/>
          <a:lstStyle/>
          <a:p>
            <a:fld id="{1F1E4115-C299-453D-83C9-739B306D1DB7}" type="slidenum">
              <a:rPr lang="en-US" sz="1400" smtClean="0">
                <a:solidFill>
                  <a:schemeClr val="tx1"/>
                </a:solidFill>
                <a:latin typeface="Corbel" panose="020B0503020204020204" pitchFamily="34" charset="0"/>
              </a:rPr>
              <a:t>7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704A4A-64D4-41B1-818D-4107D79398EE}"/>
              </a:ext>
            </a:extLst>
          </p:cNvPr>
          <p:cNvSpPr txBox="1"/>
          <p:nvPr/>
        </p:nvSpPr>
        <p:spPr>
          <a:xfrm>
            <a:off x="7687755" y="3714575"/>
            <a:ext cx="4402913" cy="2246769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Sacrificed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Earth’s Comfort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Corinthians 8:9</a:t>
            </a:r>
          </a:p>
        </p:txBody>
      </p:sp>
    </p:spTree>
    <p:extLst>
      <p:ext uri="{BB962C8B-B14F-4D97-AF65-F5344CB8AC3E}">
        <p14:creationId xmlns:p14="http://schemas.microsoft.com/office/powerpoint/2010/main" val="234985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174283" y="1082203"/>
            <a:ext cx="7339209" cy="4693593"/>
          </a:xfrm>
          <a:prstGeom prst="rect">
            <a:avLst/>
          </a:prstGeom>
          <a:solidFill>
            <a:srgbClr val="800000">
              <a:alpha val="40000"/>
            </a:srgb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7338" indent="-2873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 was treated unjustly</a:t>
            </a:r>
            <a:r>
              <a:rPr lang="en-US" sz="4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Isaiah 53:3-8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Gentiles and Jews,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1:10-11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Arrest, trials, scourging, and crucifixion,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8:32-33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Hated without a cause,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15:25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55239-9030-4B04-9830-D4E280F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429" y="6313714"/>
            <a:ext cx="2743200" cy="365125"/>
          </a:xfrm>
        </p:spPr>
        <p:txBody>
          <a:bodyPr/>
          <a:lstStyle/>
          <a:p>
            <a:fld id="{1F1E4115-C299-453D-83C9-739B306D1DB7}" type="slidenum">
              <a:rPr lang="en-US" sz="1400" smtClean="0">
                <a:solidFill>
                  <a:schemeClr val="tx1"/>
                </a:solidFill>
                <a:latin typeface="Corbel" panose="020B0503020204020204" pitchFamily="34" charset="0"/>
              </a:rPr>
              <a:t>8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704A4A-64D4-41B1-818D-4107D79398EE}"/>
              </a:ext>
            </a:extLst>
          </p:cNvPr>
          <p:cNvSpPr txBox="1"/>
          <p:nvPr/>
        </p:nvSpPr>
        <p:spPr>
          <a:xfrm>
            <a:off x="7651289" y="3877414"/>
            <a:ext cx="4402913" cy="1569660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Sacrificed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Human Justice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24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E14A7E1E-BAE2-44B2-9E9C-12E807757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b="205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D620DFA-136E-45C4-81EB-C2615DEE8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BFA5A4-37C7-4970-9D38-DDDD5C81B2A0}"/>
              </a:ext>
            </a:extLst>
          </p:cNvPr>
          <p:cNvSpPr txBox="1"/>
          <p:nvPr/>
        </p:nvSpPr>
        <p:spPr>
          <a:xfrm>
            <a:off x="174283" y="1082203"/>
            <a:ext cx="7339209" cy="4801314"/>
          </a:xfrm>
          <a:prstGeom prst="rect">
            <a:avLst/>
          </a:prstGeom>
          <a:solidFill>
            <a:srgbClr val="800000">
              <a:alpha val="40000"/>
            </a:srgb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7338" indent="-2873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Christians must sacrifice justice and approval, </a:t>
            </a:r>
            <a:b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3:13-18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Family,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10:34-37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Friends,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4:4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Brethren,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 John 9-10</a:t>
            </a:r>
          </a:p>
          <a:p>
            <a:pPr marL="576263" lvl="1" indent="-2889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Stand with Lord,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Tim. 4:16-18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55239-9030-4B04-9830-D4E280F9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8429" y="6313714"/>
            <a:ext cx="2743200" cy="365125"/>
          </a:xfrm>
        </p:spPr>
        <p:txBody>
          <a:bodyPr/>
          <a:lstStyle/>
          <a:p>
            <a:fld id="{1F1E4115-C299-453D-83C9-739B306D1DB7}" type="slidenum">
              <a:rPr lang="en-US" sz="1400" smtClean="0">
                <a:solidFill>
                  <a:schemeClr val="tx1"/>
                </a:solidFill>
                <a:latin typeface="Corbel" panose="020B0503020204020204" pitchFamily="34" charset="0"/>
              </a:rPr>
              <a:t>9</a:t>
            </a:fld>
            <a:endParaRPr lang="en-US" sz="14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704A4A-64D4-41B1-818D-4107D79398EE}"/>
              </a:ext>
            </a:extLst>
          </p:cNvPr>
          <p:cNvSpPr txBox="1"/>
          <p:nvPr/>
        </p:nvSpPr>
        <p:spPr>
          <a:xfrm>
            <a:off x="7651289" y="3940044"/>
            <a:ext cx="4402913" cy="1569660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Sacrificed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Human Justice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34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236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22</cp:revision>
  <dcterms:created xsi:type="dcterms:W3CDTF">2019-05-04T17:04:27Z</dcterms:created>
  <dcterms:modified xsi:type="dcterms:W3CDTF">2019-05-05T23:05:16Z</dcterms:modified>
</cp:coreProperties>
</file>