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50CD3-0DC0-4C47-B264-A8D8227F3D26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81D94-908D-458E-9903-6FB77A9F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F312E42-3919-4B12-8D25-E239647C72BB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21A1-1BC5-4F20-9179-457ED5E45BA8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2330C8D-059F-4868-B457-675F44E7D66D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620AB4-2EAB-47EE-BF25-B178BF71C5ED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2A62EB-FBDD-46A2-89A5-0671A2B231E9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F704-F2CF-4228-973C-101637BE1353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4C52-F4BB-49A7-A838-CDAF03598ECF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C570-D60F-4599-A2A3-E22349A6A0E9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38C6311-7D1B-49F9-94D5-E49609900020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653-7CD6-4EF3-988C-885EFC76D8B1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769E941-CF09-42AA-9D54-72B05750E4C4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20F5-B61F-4638-923A-35068E0ED510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E222-B65D-4011-8762-B8AF44677BA9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CFE7-AF04-4D61-A5DB-42221473573F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2AA9-9F6C-4A41-B6F3-230A9DE2507B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14F0-0133-4089-97CA-50899D008FDA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32E0-AB34-4065-8AAE-29CDE924C5C7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3F8E3-BD1B-4505-A438-0A7FD66D567A}" type="datetime1">
              <a:rPr lang="en-US" smtClean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4BACC-C7F9-4A60-AAE6-C6B5F9E73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338146"/>
            <a:ext cx="9448800" cy="2090854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Corbel" panose="020B0503020204020204" pitchFamily="34" charset="0"/>
              </a:rPr>
              <a:t>A Kingdom that Cannot be Shaken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21000-A03B-45EC-8506-CFADA192F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43352"/>
            <a:ext cx="9448800" cy="1040160"/>
          </a:xfrm>
        </p:spPr>
        <p:txBody>
          <a:bodyPr>
            <a:noAutofit/>
          </a:bodyPr>
          <a:lstStyle/>
          <a:p>
            <a:r>
              <a:rPr lang="en-US" sz="4400" i="1" dirty="0">
                <a:latin typeface="Corbel" panose="020B0503020204020204" pitchFamily="34" charset="0"/>
              </a:rPr>
              <a:t>Scripture Reading: Hebrews 12:25-29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551ED09-BC54-42FB-BA7C-E85D40F82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55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80778"/>
            <a:ext cx="10784909" cy="33569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kingdoms of men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Daniel 2:34-35, 44-45; Psalm 2:1-9; Rev. 17:13-14; cf. Isa. 60:11-12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the power of death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16:18;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1:4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4" y="1164921"/>
            <a:ext cx="9695146" cy="1321058"/>
          </a:xfrm>
        </p:spPr>
        <p:txBody>
          <a:bodyPr>
            <a:noAutofit/>
          </a:bodyPr>
          <a:lstStyle/>
          <a:p>
            <a:r>
              <a:rPr lang="en-US" sz="6200" b="1" cap="small" dirty="0">
                <a:latin typeface="Corbel" panose="020B0503020204020204" pitchFamily="34" charset="0"/>
              </a:rPr>
              <a:t>Kingdom Cannot be Shaken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10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1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80778"/>
            <a:ext cx="10784909" cy="33569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persecutions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Corinthians 4:9-13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the trials of life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James 1:2-8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the power of Satan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12:28-29; Hebrews 2:14-15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4" y="1164921"/>
            <a:ext cx="9695146" cy="1321058"/>
          </a:xfrm>
        </p:spPr>
        <p:txBody>
          <a:bodyPr>
            <a:noAutofit/>
          </a:bodyPr>
          <a:lstStyle/>
          <a:p>
            <a:r>
              <a:rPr lang="en-US" sz="6200" b="1" cap="small" dirty="0">
                <a:latin typeface="Corbel" panose="020B0503020204020204" pitchFamily="34" charset="0"/>
              </a:rPr>
              <a:t>Kingdom Cannot be Shaken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11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05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968668"/>
            <a:ext cx="10784909" cy="31690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 escape if we do,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12:25-26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 is a consuming fire,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12:29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will receive the faithful,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14:3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4" y="588723"/>
            <a:ext cx="9695145" cy="2192055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Do Not Refuse Him</a:t>
            </a:r>
            <a:br>
              <a:rPr lang="en-US" sz="6600" b="1" cap="small" dirty="0">
                <a:latin typeface="Corbel" panose="020B0503020204020204" pitchFamily="34" charset="0"/>
              </a:rPr>
            </a:br>
            <a:r>
              <a:rPr lang="en-US" sz="6600" b="1" cap="small" dirty="0">
                <a:latin typeface="Corbel" panose="020B0503020204020204" pitchFamily="34" charset="0"/>
              </a:rPr>
              <a:t>Who Speaks!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12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8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DB6A-860A-4906-80D7-32CA4A36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06762"/>
            <a:ext cx="8610600" cy="1371600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Thy Kingdom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434" y="2505205"/>
            <a:ext cx="10929876" cy="37833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Foretold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by prophets,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Isa. 2:1-4; Dan.2:44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Come with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divine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power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Dan. 2:34; Mark 9:1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Holy Spirit,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1:8; 2:1-4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Gospel,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2:40-41; Romans 1:16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89D2E-C690-43A8-A269-7E20BDD2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288553"/>
            <a:ext cx="2743200" cy="569448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orbel" panose="020B0503020204020204" pitchFamily="34" charset="0"/>
              </a:rPr>
              <a:t>2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2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41" y="2400321"/>
            <a:ext cx="10862969" cy="40960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church of Christ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16:18-19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Mt. Zion, Heavenly Jerusalem,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General assembly, church of the firstborn,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Registered in heaven,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3:20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06762"/>
            <a:ext cx="8610600" cy="1371600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Thy Kingdom Come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AFAB6C-E7E7-4FFD-A327-797FBF3A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885" y="6435728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8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296" y="2400321"/>
            <a:ext cx="10835014" cy="409601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“Therefore, since we are receiving a kingdom which cannot be shaken, let us have grace,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which we may serve God acceptably with reverence and godly fear.”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						      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12:28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06762"/>
            <a:ext cx="8610600" cy="1371600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Receiving A Kingdom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9B76E4-CAF0-4384-8858-684D805B9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5728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3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49" y="2467627"/>
            <a:ext cx="11098061" cy="39582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Transferred into the kingdom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1:13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Heavenly,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18:36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church,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16:18-19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Saved,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2:47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Authority, headship, rule,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Ephesians 1:20-23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26926"/>
            <a:ext cx="8610600" cy="1351436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Receiving A Kingdom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49" y="2455101"/>
            <a:ext cx="11098061" cy="39707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Transferred into the kingdom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1:13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Companions in the kingdom,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Revelation 1:9; </a:t>
            </a:r>
            <a:b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5:10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(co-participants; partners)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Fosters unity and eliminates rivalry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(Eph. 4:3)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26926"/>
            <a:ext cx="8610600" cy="1351436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Receiving A Kingdom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849749-DD57-4120-8CD0-C92E4613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20028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3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49" y="2192054"/>
            <a:ext cx="11098061" cy="45120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have received the King,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2:6-7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As you have received Him,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21:4-9 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Walk in Him,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2:6, 5, 7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Good order…steadfast personal faith…stable …built up…established in the faith…as taught …with thanksgiving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739036"/>
            <a:ext cx="8610600" cy="1351436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Receiving A Kingdom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44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49" y="2379945"/>
            <a:ext cx="11098061" cy="43241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Received the word of the kingdom,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4:23; 13:18-19; 1 Thessalonians 2:12-13; 4:1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revelation,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Galatians 1:12 (1 Cor. 11:23)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Learned, received, heard, and saw from the apostles,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4:9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10" y="939452"/>
            <a:ext cx="8610600" cy="1215024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latin typeface="Corbel" panose="020B0503020204020204" pitchFamily="34" charset="0"/>
              </a:rPr>
              <a:t>Receiving A Kingdom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7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8D28-9BBB-49E1-84BB-47FC2C99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447" y="2780778"/>
            <a:ext cx="10521862" cy="33569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Immovable, unchangeable, indestructible kingdom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Shakable things (earth, old covenant, etc.)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12:25-27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29445-8BDA-47BF-9AE5-292731C7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41F7A94-8B4F-4A36-8B10-A77371AF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4" y="1164920"/>
            <a:ext cx="9695146" cy="1478071"/>
          </a:xfrm>
        </p:spPr>
        <p:txBody>
          <a:bodyPr>
            <a:noAutofit/>
          </a:bodyPr>
          <a:lstStyle/>
          <a:p>
            <a:r>
              <a:rPr lang="en-US" sz="6200" b="1" cap="small" dirty="0">
                <a:latin typeface="Corbel" panose="020B0503020204020204" pitchFamily="34" charset="0"/>
              </a:rPr>
              <a:t>Kingdom Cannot be Shaken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6313D-46EE-493F-98A4-3E0689C8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2554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400">
                <a:latin typeface="Corbel" panose="020B0503020204020204" pitchFamily="34" charset="0"/>
              </a:rPr>
              <a:pPr/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78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375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Vapor Trail</vt:lpstr>
      <vt:lpstr>A Kingdom that Cannot be Shaken</vt:lpstr>
      <vt:lpstr>Thy Kingdom Come</vt:lpstr>
      <vt:lpstr>Thy Kingdom Come</vt:lpstr>
      <vt:lpstr>Receiving A Kingdom</vt:lpstr>
      <vt:lpstr>Receiving A Kingdom</vt:lpstr>
      <vt:lpstr>Receiving A Kingdom</vt:lpstr>
      <vt:lpstr>Receiving A Kingdom</vt:lpstr>
      <vt:lpstr>Receiving A Kingdom</vt:lpstr>
      <vt:lpstr>Kingdom Cannot be Shaken</vt:lpstr>
      <vt:lpstr>Kingdom Cannot be Shaken</vt:lpstr>
      <vt:lpstr>Kingdom Cannot be Shaken</vt:lpstr>
      <vt:lpstr>Do Not Refuse Him Who Speaks!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11</cp:revision>
  <dcterms:created xsi:type="dcterms:W3CDTF">2019-06-01T00:45:17Z</dcterms:created>
  <dcterms:modified xsi:type="dcterms:W3CDTF">2019-06-02T13:54:25Z</dcterms:modified>
</cp:coreProperties>
</file>