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DB520-475D-456F-A938-27CEBFA834E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122B9-DAB6-41FA-A792-36CC82224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41CF-0C0C-4C43-BB3B-E11E2A4715EF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6E85-A074-4BE9-99E4-2D305111A043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4C8-9327-4A27-8BD6-3DAD27827347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57E8-DED7-46CE-95CF-E31C5E701A0A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8346-3C81-4E0D-9A53-9D6773D8C58B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818F-8FD0-4CC0-B97D-7A2F9AFB20E2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7DF2-514A-4C03-9B2D-CB0F5C06608F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EE7D-F35F-49B4-A966-BCF551C361B6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A4FAC-F8F8-4B56-80EE-54B7358BB24A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6DF3-5C85-400B-BDD3-665F30AA84D3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1B15-60FF-4A62-A1BE-5E90D92CD5AB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8155-361C-440F-BF37-864D0E560B4A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1A90-E566-4B14-9361-04CCDA351AB7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2C7C-31CB-478C-9D07-57E6600B899D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C421-C3CA-4175-8977-8F7C20CD1F46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D6ED-D2E1-453F-ABAF-3A6529FA34D4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F7309-F087-4411-9809-1A74CD9071B1}" type="datetime1">
              <a:rPr lang="en-US" smtClean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slow">
    <p:cover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1EA4-8A9B-433E-B0DE-22B876599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2047568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You Truly A Christian?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8522F-0778-4B02-A1C3-D6B7F6AA8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Scripture Reading: John 12:42-50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D9B18-A318-4668-BEE2-5F93B351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857303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9D1EE6-C77B-4AB5-80C2-B2766A04E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5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D4171B-0E01-4C71-AD8A-CE63C0E1F0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9980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73991DB-6F50-4514-9746-B72BC8E10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3809C7-A205-4988-808B-D41587E6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8649" y="6422269"/>
            <a:ext cx="779767" cy="3703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z="140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 sz="1400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F58765-F95F-4F83-860E-67BB9D7B3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2570" y="6285271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2013746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703081"/>
            <a:ext cx="9406143" cy="1351862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Christian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08903"/>
            <a:ext cx="9280782" cy="385670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disciple of Jesus, </a:t>
            </a:r>
            <a:r>
              <a:rPr lang="en-US" sz="48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11:26</a:t>
            </a:r>
            <a:br>
              <a:rPr lang="en-US" sz="48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8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(Acts 26:28; 1 Peter 4:16)</a:t>
            </a:r>
          </a:p>
          <a:p>
            <a:pPr>
              <a:spcBef>
                <a:spcPts val="1800"/>
              </a:spcBef>
            </a:pPr>
            <a:r>
              <a:rPr lang="en-US" sz="4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Saved from past sins</a:t>
            </a:r>
            <a:r>
              <a:rPr lang="en-US" sz="4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8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Ephesians 1:7</a:t>
            </a:r>
            <a:br>
              <a:rPr lang="en-US" sz="4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(Mark 16:16; Acts 22:6-16)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41477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888" y="663751"/>
            <a:ext cx="9504466" cy="1322365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Christian…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5529" y="2332703"/>
            <a:ext cx="9504465" cy="393290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Lives faithfully</a:t>
            </a:r>
            <a:r>
              <a:rPr lang="en-US" sz="4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Romans 6:4; Lk. 6:46</a:t>
            </a:r>
            <a:b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(Jas. 1:27; Eph. 2:10; Heb. 5:9)</a:t>
            </a:r>
          </a:p>
          <a:p>
            <a:pPr>
              <a:spcBef>
                <a:spcPts val="1800"/>
              </a:spcBef>
            </a:pPr>
            <a:r>
              <a:rPr lang="en-US" sz="4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Bears image of Christ</a:t>
            </a:r>
            <a:r>
              <a:rPr lang="en-US" sz="46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Colossians 3:10</a:t>
            </a:r>
            <a:b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6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(Luke 9:23; 14:33; John 8:31-32)</a:t>
            </a:r>
            <a:endParaRPr lang="en-US" sz="46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02828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34B67-B2E9-42DF-927B-9C3309CC8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A9D6D0-39EB-4BD7-B336-9AF2F4AC89D7}"/>
              </a:ext>
            </a:extLst>
          </p:cNvPr>
          <p:cNvSpPr/>
          <p:nvPr/>
        </p:nvSpPr>
        <p:spPr>
          <a:xfrm rot="21282708">
            <a:off x="1909597" y="2028616"/>
            <a:ext cx="837280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Are You</a:t>
            </a:r>
          </a:p>
          <a:p>
            <a:pPr algn="ctr"/>
            <a:r>
              <a:rPr lang="en-US" sz="8800" b="1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Truly A Christian?</a:t>
            </a:r>
          </a:p>
        </p:txBody>
      </p:sp>
    </p:spTree>
    <p:extLst>
      <p:ext uri="{BB962C8B-B14F-4D97-AF65-F5344CB8AC3E}">
        <p14:creationId xmlns:p14="http://schemas.microsoft.com/office/powerpoint/2010/main" val="10480554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C78592-6787-4E64-BA61-E4259C7D1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CE7275-F901-4E47-9B25-E7612C9A7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35692" y="626281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DC486-9FD3-4C79-82F7-86118562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7884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2530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1987"/>
            <a:ext cx="9280782" cy="505160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Believe something about Jesus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b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 </a:t>
            </a:r>
            <a:r>
              <a:rPr lang="en-US" sz="44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John 12:42-43</a:t>
            </a:r>
            <a:endParaRPr lang="en-US" sz="4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Many believe something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Demons believe,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Jas. 2:19; Mk. 1:23-24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Must believe truth about Jesus, </a:t>
            </a:r>
            <a:b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John 1:12-13; 8:23-24, 58</a:t>
            </a:r>
          </a:p>
          <a:p>
            <a:pPr lvl="1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Obey the faith,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6:7; Matthew 7:21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133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2530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1987"/>
            <a:ext cx="9280782" cy="5051601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religious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8:26-39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Christians are religious,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2:42; 	James 1:26-27</a:t>
            </a: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Object of religion must be God, </a:t>
            </a:r>
            <a:b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not self,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Matthew 6:1 (Luke 18:9-12)</a:t>
            </a: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Calling on Jesus is not enough for His 	approval,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19:11-16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45436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2530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1987"/>
            <a:ext cx="9280782" cy="5051601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moral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10:1-2, 22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there not moral Hindus? Buddhists?  	Atheists? </a:t>
            </a: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Morality is a false standard on which </a:t>
            </a:r>
            <a:b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to base salvation,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11:14</a:t>
            </a:r>
          </a:p>
          <a:p>
            <a:pPr lvl="1">
              <a:spcBef>
                <a:spcPts val="9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Of course, Christians must live morally, </a:t>
            </a:r>
            <a:b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Philippians 4:8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64854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85093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6599"/>
            <a:ext cx="9280782" cy="446302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sincere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26:9-11; Philippians 3:4-6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 course, cannot be a Christian 	 	 	 	 without sincerity, 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Peter 2:1</a:t>
            </a:r>
          </a:p>
          <a:p>
            <a:pPr lvl="1">
              <a:spcBef>
                <a:spcPts val="1200"/>
              </a:spcBef>
            </a:pPr>
            <a:r>
              <a:rPr lang="en-US" sz="4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Sincerity does not wash away sins</a:t>
            </a:r>
            <a:endParaRPr lang="en-US" sz="4000" i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36046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85093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57399"/>
            <a:ext cx="9280782" cy="402590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were baptized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19:1-5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Christ’s baptism is different from</a:t>
            </a:r>
            <a:b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 every other baptism (John’s)</a:t>
            </a:r>
          </a:p>
          <a:p>
            <a:pPr lvl="1">
              <a:spcBef>
                <a:spcPts val="1200"/>
              </a:spcBef>
            </a:pP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Cannot be taught wrong (faith)</a:t>
            </a:r>
            <a:b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 and be baptized into Christ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21538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585093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36955"/>
            <a:ext cx="9280782" cy="45326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were baptized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19:1-5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4200" u="sng" cap="small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Method</a:t>
            </a: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Immersion,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8:38</a:t>
            </a:r>
          </a:p>
          <a:p>
            <a:pPr lvl="1">
              <a:spcBef>
                <a:spcPts val="1200"/>
              </a:spcBef>
            </a:pPr>
            <a:r>
              <a:rPr lang="en-US" sz="4200" u="sng" cap="small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Purpose</a:t>
            </a: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Salvation,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Mark 16:16</a:t>
            </a:r>
          </a:p>
          <a:p>
            <a:pPr lvl="1">
              <a:spcBef>
                <a:spcPts val="1200"/>
              </a:spcBef>
            </a:pPr>
            <a:r>
              <a:rPr lang="en-US" sz="4200" u="sng" cap="small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Result</a:t>
            </a: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Saved, added to church, </a:t>
            </a:r>
            <a:b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2:41, 47; 1 Corinthians 12:13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86826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D7FC9-9EAD-4F48-979D-E9774137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02530"/>
            <a:ext cx="9406143" cy="113562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a Christian Just Because…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3125A-5D73-4D39-9BCC-0E1DCA7C7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1484"/>
            <a:ext cx="9280782" cy="502210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in a church</a:t>
            </a:r>
            <a:r>
              <a:rPr lang="en-US" sz="4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Ephesians 4:4</a:t>
            </a:r>
            <a:endParaRPr lang="en-US" sz="4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 choice | Church unimportant, </a:t>
            </a:r>
            <a:b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en-US" sz="4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Ephesians 3:10-11; Acts 20:28</a:t>
            </a:r>
          </a:p>
          <a:p>
            <a:pPr lvl="2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Joining a church does not make 	</a:t>
            </a:r>
            <a:b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you a Christian 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(Matthew 16:18)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Must be added to Christ’s church, 	</a:t>
            </a:r>
            <a:r>
              <a:rPr lang="en-US" sz="4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Acts 2:47; 1 Corinthians 12:13</a:t>
            </a:r>
          </a:p>
          <a:p>
            <a:pPr lvl="1">
              <a:spcBef>
                <a:spcPts val="600"/>
              </a:spcBef>
            </a:pPr>
            <a:endParaRPr lang="en-US" sz="4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BC9F7-E302-4114-B410-176AFCB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7ACD36-B29E-45DB-B35E-098059CA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2006" y="626560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48924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195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 3</vt:lpstr>
      <vt:lpstr>Wisp</vt:lpstr>
      <vt:lpstr>Are You Truly A Christian?</vt:lpstr>
      <vt:lpstr>PowerPoint Presentation</vt:lpstr>
      <vt:lpstr>Not a Christian Just Because…</vt:lpstr>
      <vt:lpstr>Not a Christian Just Because…</vt:lpstr>
      <vt:lpstr>Not a Christian Just Because…</vt:lpstr>
      <vt:lpstr>Not a Christian Just Because…</vt:lpstr>
      <vt:lpstr>Not a Christian Just Because…</vt:lpstr>
      <vt:lpstr>Not a Christian Just Because…</vt:lpstr>
      <vt:lpstr>Not a Christian Just Because…</vt:lpstr>
      <vt:lpstr>PowerPoint Presentation</vt:lpstr>
      <vt:lpstr>A Christian Is…</vt:lpstr>
      <vt:lpstr>A Christian…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17</cp:revision>
  <dcterms:created xsi:type="dcterms:W3CDTF">2019-06-07T18:34:12Z</dcterms:created>
  <dcterms:modified xsi:type="dcterms:W3CDTF">2019-06-09T13:47:29Z</dcterms:modified>
</cp:coreProperties>
</file>