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B8088D-AC48-4CB5-B13F-9675C8C9F234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F514079-C78B-496E-8464-8F04930D4CC6}">
      <dgm:prSet custT="1"/>
      <dgm:spPr/>
      <dgm:t>
        <a:bodyPr/>
        <a:lstStyle/>
        <a:p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30 times in the New Testament</a:t>
          </a:r>
        </a:p>
      </dgm:t>
    </dgm:pt>
    <dgm:pt modelId="{783F81E6-2DF5-471F-9BD7-ADB37C33A690}" type="parTrans" cxnId="{9D02F01F-C1C1-4757-8C41-DB38F8080595}">
      <dgm:prSet/>
      <dgm:spPr/>
      <dgm:t>
        <a:bodyPr/>
        <a:lstStyle/>
        <a:p>
          <a:endParaRPr lang="en-US"/>
        </a:p>
      </dgm:t>
    </dgm:pt>
    <dgm:pt modelId="{3B62F095-E122-47AF-9001-6441DB6BDD26}" type="sibTrans" cxnId="{9D02F01F-C1C1-4757-8C41-DB38F8080595}">
      <dgm:prSet/>
      <dgm:spPr/>
      <dgm:t>
        <a:bodyPr/>
        <a:lstStyle/>
        <a:p>
          <a:endParaRPr lang="en-US"/>
        </a:p>
      </dgm:t>
    </dgm:pt>
    <dgm:pt modelId="{58DF6652-19E0-4969-8600-7A8D7E3CC9F6}">
      <dgm:prSet custT="1"/>
      <dgm:spPr/>
      <dgm:t>
        <a:bodyPr/>
        <a:lstStyle/>
        <a:p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Baptizing in the name of…</a:t>
          </a:r>
        </a:p>
      </dgm:t>
    </dgm:pt>
    <dgm:pt modelId="{DDAD78A3-27AB-4B1C-B959-94A5C57D03F2}" type="parTrans" cxnId="{FB09B784-61C9-409B-8F70-7069EE5AE42D}">
      <dgm:prSet/>
      <dgm:spPr/>
      <dgm:t>
        <a:bodyPr/>
        <a:lstStyle/>
        <a:p>
          <a:endParaRPr lang="en-US"/>
        </a:p>
      </dgm:t>
    </dgm:pt>
    <dgm:pt modelId="{D7C49BC3-6A78-49B5-8284-7B4E52F9C8B4}" type="sibTrans" cxnId="{FB09B784-61C9-409B-8F70-7069EE5AE42D}">
      <dgm:prSet/>
      <dgm:spPr/>
      <dgm:t>
        <a:bodyPr/>
        <a:lstStyle/>
        <a:p>
          <a:endParaRPr lang="en-US"/>
        </a:p>
      </dgm:t>
    </dgm:pt>
    <dgm:pt modelId="{E37FE627-6593-4500-A20B-FE1AF5D2C915}">
      <dgm:prSet custT="1"/>
      <dgm:spPr/>
      <dgm:t>
        <a:bodyPr/>
        <a:lstStyle/>
        <a:p>
          <a:r>
            <a:rPr lang="en-US" sz="3200" dirty="0"/>
            <a:t>“the Father…Son…Holy Spirit,” </a:t>
          </a:r>
          <a:r>
            <a:rPr lang="en-US" sz="3200" i="1" dirty="0"/>
            <a:t>Matthew 28:19</a:t>
          </a:r>
          <a:endParaRPr lang="en-US" sz="3200" dirty="0"/>
        </a:p>
      </dgm:t>
    </dgm:pt>
    <dgm:pt modelId="{AA18D5CD-08C1-4310-ADBE-3770633927C7}" type="parTrans" cxnId="{27853AD1-E749-4647-B611-F37CFAE8EDA4}">
      <dgm:prSet/>
      <dgm:spPr/>
      <dgm:t>
        <a:bodyPr/>
        <a:lstStyle/>
        <a:p>
          <a:endParaRPr lang="en-US"/>
        </a:p>
      </dgm:t>
    </dgm:pt>
    <dgm:pt modelId="{D063D9EB-C040-432E-A270-6CB93D2380F6}" type="sibTrans" cxnId="{27853AD1-E749-4647-B611-F37CFAE8EDA4}">
      <dgm:prSet/>
      <dgm:spPr/>
      <dgm:t>
        <a:bodyPr/>
        <a:lstStyle/>
        <a:p>
          <a:endParaRPr lang="en-US"/>
        </a:p>
      </dgm:t>
    </dgm:pt>
    <dgm:pt modelId="{BDE22BA3-9DB7-4427-B8FA-AC6ED82F4543}">
      <dgm:prSet custT="1"/>
      <dgm:spPr/>
      <dgm:t>
        <a:bodyPr/>
        <a:lstStyle/>
        <a:p>
          <a:r>
            <a:rPr lang="en-US" sz="3200" dirty="0"/>
            <a:t>“Jesus Christ,” </a:t>
          </a:r>
          <a:r>
            <a:rPr lang="en-US" sz="3200" i="1" dirty="0"/>
            <a:t>Acts 2:38</a:t>
          </a:r>
          <a:endParaRPr lang="en-US" sz="3200" dirty="0"/>
        </a:p>
      </dgm:t>
    </dgm:pt>
    <dgm:pt modelId="{48DF2053-B934-4AFD-AA72-4A3FDBF46990}" type="parTrans" cxnId="{126AA143-E73B-482E-8C59-EDF25B1D6CCC}">
      <dgm:prSet/>
      <dgm:spPr/>
      <dgm:t>
        <a:bodyPr/>
        <a:lstStyle/>
        <a:p>
          <a:endParaRPr lang="en-US"/>
        </a:p>
      </dgm:t>
    </dgm:pt>
    <dgm:pt modelId="{27B98945-DCDF-488C-BADA-3EEBF040EC18}" type="sibTrans" cxnId="{126AA143-E73B-482E-8C59-EDF25B1D6CCC}">
      <dgm:prSet/>
      <dgm:spPr/>
      <dgm:t>
        <a:bodyPr/>
        <a:lstStyle/>
        <a:p>
          <a:endParaRPr lang="en-US"/>
        </a:p>
      </dgm:t>
    </dgm:pt>
    <dgm:pt modelId="{45043B11-A5FA-46D1-9AD0-E83EC92B5770}">
      <dgm:prSet custT="1"/>
      <dgm:spPr/>
      <dgm:t>
        <a:bodyPr/>
        <a:lstStyle/>
        <a:p>
          <a:r>
            <a: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“Which is correct?”</a:t>
          </a:r>
        </a:p>
      </dgm:t>
    </dgm:pt>
    <dgm:pt modelId="{DF7CD8BE-58D4-4003-A9FC-0D91CDA6670A}" type="parTrans" cxnId="{7AA2F2AD-9DE8-47E2-A054-705124C881D5}">
      <dgm:prSet/>
      <dgm:spPr/>
      <dgm:t>
        <a:bodyPr/>
        <a:lstStyle/>
        <a:p>
          <a:endParaRPr lang="en-US"/>
        </a:p>
      </dgm:t>
    </dgm:pt>
    <dgm:pt modelId="{49FE0177-CA90-45A9-AA8B-64354B31B0D8}" type="sibTrans" cxnId="{7AA2F2AD-9DE8-47E2-A054-705124C881D5}">
      <dgm:prSet/>
      <dgm:spPr/>
      <dgm:t>
        <a:bodyPr/>
        <a:lstStyle/>
        <a:p>
          <a:endParaRPr lang="en-US"/>
        </a:p>
      </dgm:t>
    </dgm:pt>
    <dgm:pt modelId="{F4C265B6-4C31-43F5-9D4B-2ECB875326FC}">
      <dgm:prSet custT="1"/>
      <dgm:spPr/>
      <dgm:t>
        <a:bodyPr/>
        <a:lstStyle/>
        <a:p>
          <a:r>
            <a:rPr lang="en-US" sz="3200" dirty="0"/>
            <a:t>Same baptism, </a:t>
          </a:r>
          <a:r>
            <a:rPr lang="en-US" sz="3200" i="1" dirty="0"/>
            <a:t>Mark 16:15-16</a:t>
          </a:r>
          <a:endParaRPr lang="en-US" sz="3200" dirty="0"/>
        </a:p>
      </dgm:t>
    </dgm:pt>
    <dgm:pt modelId="{0F8819DF-2FD1-4A72-862A-27A94E00E136}" type="parTrans" cxnId="{534E508F-BDDD-4AE4-A056-6F19CD4064B8}">
      <dgm:prSet/>
      <dgm:spPr/>
      <dgm:t>
        <a:bodyPr/>
        <a:lstStyle/>
        <a:p>
          <a:endParaRPr lang="en-US"/>
        </a:p>
      </dgm:t>
    </dgm:pt>
    <dgm:pt modelId="{47AA3846-A50B-4083-995F-4D5CA6DCACF0}" type="sibTrans" cxnId="{534E508F-BDDD-4AE4-A056-6F19CD4064B8}">
      <dgm:prSet/>
      <dgm:spPr/>
      <dgm:t>
        <a:bodyPr/>
        <a:lstStyle/>
        <a:p>
          <a:endParaRPr lang="en-US"/>
        </a:p>
      </dgm:t>
    </dgm:pt>
    <dgm:pt modelId="{C7F316DA-1DE5-44D9-8D9E-43C7E1A5E7FB}" type="pres">
      <dgm:prSet presAssocID="{36B8088D-AC48-4CB5-B13F-9675C8C9F234}" presName="linear" presStyleCnt="0">
        <dgm:presLayoutVars>
          <dgm:dir/>
          <dgm:animLvl val="lvl"/>
          <dgm:resizeHandles val="exact"/>
        </dgm:presLayoutVars>
      </dgm:prSet>
      <dgm:spPr/>
    </dgm:pt>
    <dgm:pt modelId="{7207E450-16F5-4F67-9A90-AC18B523AA35}" type="pres">
      <dgm:prSet presAssocID="{4F514079-C78B-496E-8464-8F04930D4CC6}" presName="parentLin" presStyleCnt="0"/>
      <dgm:spPr/>
    </dgm:pt>
    <dgm:pt modelId="{F3CF6AE7-441F-427D-9B8E-D19DE67C2D29}" type="pres">
      <dgm:prSet presAssocID="{4F514079-C78B-496E-8464-8F04930D4CC6}" presName="parentLeftMargin" presStyleLbl="node1" presStyleIdx="0" presStyleCnt="3"/>
      <dgm:spPr/>
    </dgm:pt>
    <dgm:pt modelId="{16F5D4F1-9FEB-4B1A-BDA7-DF92C7199856}" type="pres">
      <dgm:prSet presAssocID="{4F514079-C78B-496E-8464-8F04930D4CC6}" presName="parentText" presStyleLbl="node1" presStyleIdx="0" presStyleCnt="3" custScaleX="119825">
        <dgm:presLayoutVars>
          <dgm:chMax val="0"/>
          <dgm:bulletEnabled val="1"/>
        </dgm:presLayoutVars>
      </dgm:prSet>
      <dgm:spPr/>
    </dgm:pt>
    <dgm:pt modelId="{584A9C69-F86A-443B-AB77-E5E46389E64B}" type="pres">
      <dgm:prSet presAssocID="{4F514079-C78B-496E-8464-8F04930D4CC6}" presName="negativeSpace" presStyleCnt="0"/>
      <dgm:spPr/>
    </dgm:pt>
    <dgm:pt modelId="{A410EADF-42D3-48E2-9118-E5455E4EE5AC}" type="pres">
      <dgm:prSet presAssocID="{4F514079-C78B-496E-8464-8F04930D4CC6}" presName="childText" presStyleLbl="conFgAcc1" presStyleIdx="0" presStyleCnt="3">
        <dgm:presLayoutVars>
          <dgm:bulletEnabled val="1"/>
        </dgm:presLayoutVars>
      </dgm:prSet>
      <dgm:spPr/>
    </dgm:pt>
    <dgm:pt modelId="{D9FECD39-0C9D-4EBD-934A-7A197FE3B90F}" type="pres">
      <dgm:prSet presAssocID="{3B62F095-E122-47AF-9001-6441DB6BDD26}" presName="spaceBetweenRectangles" presStyleCnt="0"/>
      <dgm:spPr/>
    </dgm:pt>
    <dgm:pt modelId="{B2A1FB79-C95C-40F6-8F31-4780AAE62EF6}" type="pres">
      <dgm:prSet presAssocID="{58DF6652-19E0-4969-8600-7A8D7E3CC9F6}" presName="parentLin" presStyleCnt="0"/>
      <dgm:spPr/>
    </dgm:pt>
    <dgm:pt modelId="{B4238972-4E4A-43F3-B73D-CCB61EE6F828}" type="pres">
      <dgm:prSet presAssocID="{58DF6652-19E0-4969-8600-7A8D7E3CC9F6}" presName="parentLeftMargin" presStyleLbl="node1" presStyleIdx="0" presStyleCnt="3"/>
      <dgm:spPr/>
    </dgm:pt>
    <dgm:pt modelId="{3D63B3EC-EE2C-4730-AA3F-397F1298A257}" type="pres">
      <dgm:prSet presAssocID="{58DF6652-19E0-4969-8600-7A8D7E3CC9F6}" presName="parentText" presStyleLbl="node1" presStyleIdx="1" presStyleCnt="3" custScaleX="119561">
        <dgm:presLayoutVars>
          <dgm:chMax val="0"/>
          <dgm:bulletEnabled val="1"/>
        </dgm:presLayoutVars>
      </dgm:prSet>
      <dgm:spPr/>
    </dgm:pt>
    <dgm:pt modelId="{5D455774-B73B-4984-9DD7-B86A2D5B85F7}" type="pres">
      <dgm:prSet presAssocID="{58DF6652-19E0-4969-8600-7A8D7E3CC9F6}" presName="negativeSpace" presStyleCnt="0"/>
      <dgm:spPr/>
    </dgm:pt>
    <dgm:pt modelId="{6E26C04E-9332-4852-8D7C-B7CC7A8DC83A}" type="pres">
      <dgm:prSet presAssocID="{58DF6652-19E0-4969-8600-7A8D7E3CC9F6}" presName="childText" presStyleLbl="conFgAcc1" presStyleIdx="1" presStyleCnt="3">
        <dgm:presLayoutVars>
          <dgm:bulletEnabled val="1"/>
        </dgm:presLayoutVars>
      </dgm:prSet>
      <dgm:spPr/>
    </dgm:pt>
    <dgm:pt modelId="{79BA1E6A-C566-4085-9EA4-91C63CD512DF}" type="pres">
      <dgm:prSet presAssocID="{D7C49BC3-6A78-49B5-8284-7B4E52F9C8B4}" presName="spaceBetweenRectangles" presStyleCnt="0"/>
      <dgm:spPr/>
    </dgm:pt>
    <dgm:pt modelId="{F068613C-EE20-448A-A598-6CE06B82C082}" type="pres">
      <dgm:prSet presAssocID="{45043B11-A5FA-46D1-9AD0-E83EC92B5770}" presName="parentLin" presStyleCnt="0"/>
      <dgm:spPr/>
    </dgm:pt>
    <dgm:pt modelId="{49247898-FFD7-48B9-9343-B96B44E76C1D}" type="pres">
      <dgm:prSet presAssocID="{45043B11-A5FA-46D1-9AD0-E83EC92B5770}" presName="parentLeftMargin" presStyleLbl="node1" presStyleIdx="1" presStyleCnt="3"/>
      <dgm:spPr/>
    </dgm:pt>
    <dgm:pt modelId="{4A0E7098-3C9F-4C68-84AD-9986B5FBCDC9}" type="pres">
      <dgm:prSet presAssocID="{45043B11-A5FA-46D1-9AD0-E83EC92B5770}" presName="parentText" presStyleLbl="node1" presStyleIdx="2" presStyleCnt="3" custScaleX="121405">
        <dgm:presLayoutVars>
          <dgm:chMax val="0"/>
          <dgm:bulletEnabled val="1"/>
        </dgm:presLayoutVars>
      </dgm:prSet>
      <dgm:spPr/>
    </dgm:pt>
    <dgm:pt modelId="{12E1775E-A61E-4F4D-949D-3565609ED92A}" type="pres">
      <dgm:prSet presAssocID="{45043B11-A5FA-46D1-9AD0-E83EC92B5770}" presName="negativeSpace" presStyleCnt="0"/>
      <dgm:spPr/>
    </dgm:pt>
    <dgm:pt modelId="{C1D790A3-84AD-471E-A0BC-29A92CE6BCC5}" type="pres">
      <dgm:prSet presAssocID="{45043B11-A5FA-46D1-9AD0-E83EC92B577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B6F7A0C-FD17-4BAF-A799-71220D3328D8}" type="presOf" srcId="{58DF6652-19E0-4969-8600-7A8D7E3CC9F6}" destId="{3D63B3EC-EE2C-4730-AA3F-397F1298A257}" srcOrd="1" destOrd="0" presId="urn:microsoft.com/office/officeart/2005/8/layout/list1"/>
    <dgm:cxn modelId="{9D02F01F-C1C1-4757-8C41-DB38F8080595}" srcId="{36B8088D-AC48-4CB5-B13F-9675C8C9F234}" destId="{4F514079-C78B-496E-8464-8F04930D4CC6}" srcOrd="0" destOrd="0" parTransId="{783F81E6-2DF5-471F-9BD7-ADB37C33A690}" sibTransId="{3B62F095-E122-47AF-9001-6441DB6BDD26}"/>
    <dgm:cxn modelId="{B7C0E62A-E399-40CF-A2A4-72FC6337D29C}" type="presOf" srcId="{E37FE627-6593-4500-A20B-FE1AF5D2C915}" destId="{6E26C04E-9332-4852-8D7C-B7CC7A8DC83A}" srcOrd="0" destOrd="0" presId="urn:microsoft.com/office/officeart/2005/8/layout/list1"/>
    <dgm:cxn modelId="{6DE6AE30-0FAE-4EDC-BA53-991E3EF016C0}" type="presOf" srcId="{F4C265B6-4C31-43F5-9D4B-2ECB875326FC}" destId="{C1D790A3-84AD-471E-A0BC-29A92CE6BCC5}" srcOrd="0" destOrd="0" presId="urn:microsoft.com/office/officeart/2005/8/layout/list1"/>
    <dgm:cxn modelId="{126AA143-E73B-482E-8C59-EDF25B1D6CCC}" srcId="{58DF6652-19E0-4969-8600-7A8D7E3CC9F6}" destId="{BDE22BA3-9DB7-4427-B8FA-AC6ED82F4543}" srcOrd="1" destOrd="0" parTransId="{48DF2053-B934-4AFD-AA72-4A3FDBF46990}" sibTransId="{27B98945-DCDF-488C-BADA-3EEBF040EC18}"/>
    <dgm:cxn modelId="{6BC60A48-5346-41BA-8688-96BC866E02AF}" type="presOf" srcId="{4F514079-C78B-496E-8464-8F04930D4CC6}" destId="{16F5D4F1-9FEB-4B1A-BDA7-DF92C7199856}" srcOrd="1" destOrd="0" presId="urn:microsoft.com/office/officeart/2005/8/layout/list1"/>
    <dgm:cxn modelId="{2B86414D-AE03-418C-82FA-C519CA6ECDA9}" type="presOf" srcId="{45043B11-A5FA-46D1-9AD0-E83EC92B5770}" destId="{49247898-FFD7-48B9-9343-B96B44E76C1D}" srcOrd="0" destOrd="0" presId="urn:microsoft.com/office/officeart/2005/8/layout/list1"/>
    <dgm:cxn modelId="{9C49A64D-1233-4BFE-A7E6-1C99C4CB9E5E}" type="presOf" srcId="{36B8088D-AC48-4CB5-B13F-9675C8C9F234}" destId="{C7F316DA-1DE5-44D9-8D9E-43C7E1A5E7FB}" srcOrd="0" destOrd="0" presId="urn:microsoft.com/office/officeart/2005/8/layout/list1"/>
    <dgm:cxn modelId="{CFE4B479-4620-4CDA-B1CC-5F7A6CA013DB}" type="presOf" srcId="{BDE22BA3-9DB7-4427-B8FA-AC6ED82F4543}" destId="{6E26C04E-9332-4852-8D7C-B7CC7A8DC83A}" srcOrd="0" destOrd="1" presId="urn:microsoft.com/office/officeart/2005/8/layout/list1"/>
    <dgm:cxn modelId="{FB09B784-61C9-409B-8F70-7069EE5AE42D}" srcId="{36B8088D-AC48-4CB5-B13F-9675C8C9F234}" destId="{58DF6652-19E0-4969-8600-7A8D7E3CC9F6}" srcOrd="1" destOrd="0" parTransId="{DDAD78A3-27AB-4B1C-B959-94A5C57D03F2}" sibTransId="{D7C49BC3-6A78-49B5-8284-7B4E52F9C8B4}"/>
    <dgm:cxn modelId="{534E508F-BDDD-4AE4-A056-6F19CD4064B8}" srcId="{45043B11-A5FA-46D1-9AD0-E83EC92B5770}" destId="{F4C265B6-4C31-43F5-9D4B-2ECB875326FC}" srcOrd="0" destOrd="0" parTransId="{0F8819DF-2FD1-4A72-862A-27A94E00E136}" sibTransId="{47AA3846-A50B-4083-995F-4D5CA6DCACF0}"/>
    <dgm:cxn modelId="{6A362A97-A117-44E7-8DB5-126AA06C6112}" type="presOf" srcId="{45043B11-A5FA-46D1-9AD0-E83EC92B5770}" destId="{4A0E7098-3C9F-4C68-84AD-9986B5FBCDC9}" srcOrd="1" destOrd="0" presId="urn:microsoft.com/office/officeart/2005/8/layout/list1"/>
    <dgm:cxn modelId="{DFBCB29A-D728-4577-94C6-77CB47BFC8BA}" type="presOf" srcId="{58DF6652-19E0-4969-8600-7A8D7E3CC9F6}" destId="{B4238972-4E4A-43F3-B73D-CCB61EE6F828}" srcOrd="0" destOrd="0" presId="urn:microsoft.com/office/officeart/2005/8/layout/list1"/>
    <dgm:cxn modelId="{7AA2F2AD-9DE8-47E2-A054-705124C881D5}" srcId="{36B8088D-AC48-4CB5-B13F-9675C8C9F234}" destId="{45043B11-A5FA-46D1-9AD0-E83EC92B5770}" srcOrd="2" destOrd="0" parTransId="{DF7CD8BE-58D4-4003-A9FC-0D91CDA6670A}" sibTransId="{49FE0177-CA90-45A9-AA8B-64354B31B0D8}"/>
    <dgm:cxn modelId="{C69222AE-A38A-4FF6-99AB-CFAF7DBC5486}" type="presOf" srcId="{4F514079-C78B-496E-8464-8F04930D4CC6}" destId="{F3CF6AE7-441F-427D-9B8E-D19DE67C2D29}" srcOrd="0" destOrd="0" presId="urn:microsoft.com/office/officeart/2005/8/layout/list1"/>
    <dgm:cxn modelId="{27853AD1-E749-4647-B611-F37CFAE8EDA4}" srcId="{58DF6652-19E0-4969-8600-7A8D7E3CC9F6}" destId="{E37FE627-6593-4500-A20B-FE1AF5D2C915}" srcOrd="0" destOrd="0" parTransId="{AA18D5CD-08C1-4310-ADBE-3770633927C7}" sibTransId="{D063D9EB-C040-432E-A270-6CB93D2380F6}"/>
    <dgm:cxn modelId="{D1542D7F-418C-432E-B620-566FFD27E209}" type="presParOf" srcId="{C7F316DA-1DE5-44D9-8D9E-43C7E1A5E7FB}" destId="{7207E450-16F5-4F67-9A90-AC18B523AA35}" srcOrd="0" destOrd="0" presId="urn:microsoft.com/office/officeart/2005/8/layout/list1"/>
    <dgm:cxn modelId="{9B9B26D2-F7EF-4DA6-9769-BA5A98CEB2BC}" type="presParOf" srcId="{7207E450-16F5-4F67-9A90-AC18B523AA35}" destId="{F3CF6AE7-441F-427D-9B8E-D19DE67C2D29}" srcOrd="0" destOrd="0" presId="urn:microsoft.com/office/officeart/2005/8/layout/list1"/>
    <dgm:cxn modelId="{DDEDFA0B-F8CF-4FC3-9456-E870D125A198}" type="presParOf" srcId="{7207E450-16F5-4F67-9A90-AC18B523AA35}" destId="{16F5D4F1-9FEB-4B1A-BDA7-DF92C7199856}" srcOrd="1" destOrd="0" presId="urn:microsoft.com/office/officeart/2005/8/layout/list1"/>
    <dgm:cxn modelId="{23E202FF-458D-4493-AF1C-A42E8F5E4426}" type="presParOf" srcId="{C7F316DA-1DE5-44D9-8D9E-43C7E1A5E7FB}" destId="{584A9C69-F86A-443B-AB77-E5E46389E64B}" srcOrd="1" destOrd="0" presId="urn:microsoft.com/office/officeart/2005/8/layout/list1"/>
    <dgm:cxn modelId="{104BBEB4-238C-48C4-A671-0070FA406C31}" type="presParOf" srcId="{C7F316DA-1DE5-44D9-8D9E-43C7E1A5E7FB}" destId="{A410EADF-42D3-48E2-9118-E5455E4EE5AC}" srcOrd="2" destOrd="0" presId="urn:microsoft.com/office/officeart/2005/8/layout/list1"/>
    <dgm:cxn modelId="{FA306455-9C15-4B44-80FD-6147F7EF2CD9}" type="presParOf" srcId="{C7F316DA-1DE5-44D9-8D9E-43C7E1A5E7FB}" destId="{D9FECD39-0C9D-4EBD-934A-7A197FE3B90F}" srcOrd="3" destOrd="0" presId="urn:microsoft.com/office/officeart/2005/8/layout/list1"/>
    <dgm:cxn modelId="{606900F7-46A4-4DB3-BEF0-CB7C31C96B60}" type="presParOf" srcId="{C7F316DA-1DE5-44D9-8D9E-43C7E1A5E7FB}" destId="{B2A1FB79-C95C-40F6-8F31-4780AAE62EF6}" srcOrd="4" destOrd="0" presId="urn:microsoft.com/office/officeart/2005/8/layout/list1"/>
    <dgm:cxn modelId="{C9B31504-5DB8-4926-BECC-9B8E944D45A2}" type="presParOf" srcId="{B2A1FB79-C95C-40F6-8F31-4780AAE62EF6}" destId="{B4238972-4E4A-43F3-B73D-CCB61EE6F828}" srcOrd="0" destOrd="0" presId="urn:microsoft.com/office/officeart/2005/8/layout/list1"/>
    <dgm:cxn modelId="{0C37BB18-AE04-4C31-A3E8-B35DA4EA489B}" type="presParOf" srcId="{B2A1FB79-C95C-40F6-8F31-4780AAE62EF6}" destId="{3D63B3EC-EE2C-4730-AA3F-397F1298A257}" srcOrd="1" destOrd="0" presId="urn:microsoft.com/office/officeart/2005/8/layout/list1"/>
    <dgm:cxn modelId="{5A4D4456-AC60-49DC-AA63-F5FF88889AD6}" type="presParOf" srcId="{C7F316DA-1DE5-44D9-8D9E-43C7E1A5E7FB}" destId="{5D455774-B73B-4984-9DD7-B86A2D5B85F7}" srcOrd="5" destOrd="0" presId="urn:microsoft.com/office/officeart/2005/8/layout/list1"/>
    <dgm:cxn modelId="{F9C364DC-C797-4C2F-8BBF-072A28776A24}" type="presParOf" srcId="{C7F316DA-1DE5-44D9-8D9E-43C7E1A5E7FB}" destId="{6E26C04E-9332-4852-8D7C-B7CC7A8DC83A}" srcOrd="6" destOrd="0" presId="urn:microsoft.com/office/officeart/2005/8/layout/list1"/>
    <dgm:cxn modelId="{16ABABAB-8478-4910-B812-FB5370F4FD85}" type="presParOf" srcId="{C7F316DA-1DE5-44D9-8D9E-43C7E1A5E7FB}" destId="{79BA1E6A-C566-4085-9EA4-91C63CD512DF}" srcOrd="7" destOrd="0" presId="urn:microsoft.com/office/officeart/2005/8/layout/list1"/>
    <dgm:cxn modelId="{82CC0401-E9A6-492C-ABDF-6EABEBAA9881}" type="presParOf" srcId="{C7F316DA-1DE5-44D9-8D9E-43C7E1A5E7FB}" destId="{F068613C-EE20-448A-A598-6CE06B82C082}" srcOrd="8" destOrd="0" presId="urn:microsoft.com/office/officeart/2005/8/layout/list1"/>
    <dgm:cxn modelId="{A34A3A82-A736-4296-B43E-BC9C13F06707}" type="presParOf" srcId="{F068613C-EE20-448A-A598-6CE06B82C082}" destId="{49247898-FFD7-48B9-9343-B96B44E76C1D}" srcOrd="0" destOrd="0" presId="urn:microsoft.com/office/officeart/2005/8/layout/list1"/>
    <dgm:cxn modelId="{B2E199DA-4D22-4E52-9A6C-BEEB0B4E2278}" type="presParOf" srcId="{F068613C-EE20-448A-A598-6CE06B82C082}" destId="{4A0E7098-3C9F-4C68-84AD-9986B5FBCDC9}" srcOrd="1" destOrd="0" presId="urn:microsoft.com/office/officeart/2005/8/layout/list1"/>
    <dgm:cxn modelId="{24F81A2D-F77E-4E31-BE0C-D1CC3BB0E882}" type="presParOf" srcId="{C7F316DA-1DE5-44D9-8D9E-43C7E1A5E7FB}" destId="{12E1775E-A61E-4F4D-949D-3565609ED92A}" srcOrd="9" destOrd="0" presId="urn:microsoft.com/office/officeart/2005/8/layout/list1"/>
    <dgm:cxn modelId="{183ABC50-2FAB-4B3E-B598-ED2BE07F275E}" type="presParOf" srcId="{C7F316DA-1DE5-44D9-8D9E-43C7E1A5E7FB}" destId="{C1D790A3-84AD-471E-A0BC-29A92CE6BCC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822377-86E0-4F89-8E2B-6EFBA43B2E6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A251E7E-EA21-4491-8621-0C669E1DA437}">
      <dgm:prSet/>
      <dgm:spPr/>
      <dgm:t>
        <a:bodyPr/>
        <a:lstStyle/>
        <a:p>
          <a:r>
            <a: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What does it mean?</a:t>
          </a:r>
        </a:p>
      </dgm:t>
    </dgm:pt>
    <dgm:pt modelId="{AF79F0FC-4D0F-4C28-866D-7A6BF1D60EAA}" type="parTrans" cxnId="{D398A537-6EED-42C9-8935-CD0080C9AD66}">
      <dgm:prSet/>
      <dgm:spPr/>
      <dgm:t>
        <a:bodyPr/>
        <a:lstStyle/>
        <a:p>
          <a:endParaRPr lang="en-US"/>
        </a:p>
      </dgm:t>
    </dgm:pt>
    <dgm:pt modelId="{FDFCEC74-E0A4-4A6B-9235-0BC9F9B4B042}" type="sibTrans" cxnId="{D398A537-6EED-42C9-8935-CD0080C9AD66}">
      <dgm:prSet/>
      <dgm:spPr/>
      <dgm:t>
        <a:bodyPr/>
        <a:lstStyle/>
        <a:p>
          <a:endParaRPr lang="en-US"/>
        </a:p>
      </dgm:t>
    </dgm:pt>
    <dgm:pt modelId="{D4062A1F-B578-4191-ADB2-AB375E5FB8B0}">
      <dgm:prSet/>
      <dgm:spPr/>
      <dgm:t>
        <a:bodyPr/>
        <a:lstStyle/>
        <a:p>
          <a:r>
            <a: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How is it used?</a:t>
          </a:r>
        </a:p>
      </dgm:t>
    </dgm:pt>
    <dgm:pt modelId="{DFDB9CEC-CAC2-434B-B916-913760D1095D}" type="parTrans" cxnId="{AFAAD657-D370-4B70-9848-8C20583D02BF}">
      <dgm:prSet/>
      <dgm:spPr/>
      <dgm:t>
        <a:bodyPr/>
        <a:lstStyle/>
        <a:p>
          <a:endParaRPr lang="en-US"/>
        </a:p>
      </dgm:t>
    </dgm:pt>
    <dgm:pt modelId="{73CA0F49-93A5-4F8C-9558-9C440A401034}" type="sibTrans" cxnId="{AFAAD657-D370-4B70-9848-8C20583D02BF}">
      <dgm:prSet/>
      <dgm:spPr/>
      <dgm:t>
        <a:bodyPr/>
        <a:lstStyle/>
        <a:p>
          <a:endParaRPr lang="en-US"/>
        </a:p>
      </dgm:t>
    </dgm:pt>
    <dgm:pt modelId="{25CFD151-96D3-4640-A558-23EAC6978DE7}">
      <dgm:prSet/>
      <dgm:spPr/>
      <dgm:t>
        <a:bodyPr/>
        <a:lstStyle/>
        <a:p>
          <a:r>
            <a: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Why does it matter?</a:t>
          </a:r>
        </a:p>
      </dgm:t>
    </dgm:pt>
    <dgm:pt modelId="{791E70EC-D3AA-47CF-85B1-F7639F4BC838}" type="parTrans" cxnId="{60CFE0B0-E0B5-43B1-A4E0-25E6F3322A35}">
      <dgm:prSet/>
      <dgm:spPr/>
      <dgm:t>
        <a:bodyPr/>
        <a:lstStyle/>
        <a:p>
          <a:endParaRPr lang="en-US"/>
        </a:p>
      </dgm:t>
    </dgm:pt>
    <dgm:pt modelId="{21C1C481-E36C-4AEA-94EB-EC71EB3CF15E}" type="sibTrans" cxnId="{60CFE0B0-E0B5-43B1-A4E0-25E6F3322A35}">
      <dgm:prSet/>
      <dgm:spPr/>
      <dgm:t>
        <a:bodyPr/>
        <a:lstStyle/>
        <a:p>
          <a:endParaRPr lang="en-US"/>
        </a:p>
      </dgm:t>
    </dgm:pt>
    <dgm:pt modelId="{05218DA3-8B50-4438-95AB-DF600477FA94}" type="pres">
      <dgm:prSet presAssocID="{C1822377-86E0-4F89-8E2B-6EFBA43B2E6D}" presName="linear" presStyleCnt="0">
        <dgm:presLayoutVars>
          <dgm:animLvl val="lvl"/>
          <dgm:resizeHandles val="exact"/>
        </dgm:presLayoutVars>
      </dgm:prSet>
      <dgm:spPr/>
    </dgm:pt>
    <dgm:pt modelId="{AA2BBC20-9AB3-4647-AAD4-47A6B0281A28}" type="pres">
      <dgm:prSet presAssocID="{4A251E7E-EA21-4491-8621-0C669E1DA43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F125B70-DF0E-4437-88DE-74E34F9399DA}" type="pres">
      <dgm:prSet presAssocID="{FDFCEC74-E0A4-4A6B-9235-0BC9F9B4B042}" presName="spacer" presStyleCnt="0"/>
      <dgm:spPr/>
    </dgm:pt>
    <dgm:pt modelId="{174FCDDD-FF25-4141-BA4C-BE8873071580}" type="pres">
      <dgm:prSet presAssocID="{D4062A1F-B578-4191-ADB2-AB375E5FB8B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02EE6CC-D3B6-4445-8F28-B968A4EB9AB6}" type="pres">
      <dgm:prSet presAssocID="{73CA0F49-93A5-4F8C-9558-9C440A401034}" presName="spacer" presStyleCnt="0"/>
      <dgm:spPr/>
    </dgm:pt>
    <dgm:pt modelId="{89C80D76-5B38-4666-B99E-FF7C3D246E73}" type="pres">
      <dgm:prSet presAssocID="{25CFD151-96D3-4640-A558-23EAC6978DE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398A537-6EED-42C9-8935-CD0080C9AD66}" srcId="{C1822377-86E0-4F89-8E2B-6EFBA43B2E6D}" destId="{4A251E7E-EA21-4491-8621-0C669E1DA437}" srcOrd="0" destOrd="0" parTransId="{AF79F0FC-4D0F-4C28-866D-7A6BF1D60EAA}" sibTransId="{FDFCEC74-E0A4-4A6B-9235-0BC9F9B4B042}"/>
    <dgm:cxn modelId="{9751CF41-D974-4D10-B1FC-44CD5CC32C0B}" type="presOf" srcId="{25CFD151-96D3-4640-A558-23EAC6978DE7}" destId="{89C80D76-5B38-4666-B99E-FF7C3D246E73}" srcOrd="0" destOrd="0" presId="urn:microsoft.com/office/officeart/2005/8/layout/vList2"/>
    <dgm:cxn modelId="{A73C4450-3C90-4E9C-9777-E13B85CAC328}" type="presOf" srcId="{C1822377-86E0-4F89-8E2B-6EFBA43B2E6D}" destId="{05218DA3-8B50-4438-95AB-DF600477FA94}" srcOrd="0" destOrd="0" presId="urn:microsoft.com/office/officeart/2005/8/layout/vList2"/>
    <dgm:cxn modelId="{AFAAD657-D370-4B70-9848-8C20583D02BF}" srcId="{C1822377-86E0-4F89-8E2B-6EFBA43B2E6D}" destId="{D4062A1F-B578-4191-ADB2-AB375E5FB8B0}" srcOrd="1" destOrd="0" parTransId="{DFDB9CEC-CAC2-434B-B916-913760D1095D}" sibTransId="{73CA0F49-93A5-4F8C-9558-9C440A401034}"/>
    <dgm:cxn modelId="{60CFE0B0-E0B5-43B1-A4E0-25E6F3322A35}" srcId="{C1822377-86E0-4F89-8E2B-6EFBA43B2E6D}" destId="{25CFD151-96D3-4640-A558-23EAC6978DE7}" srcOrd="2" destOrd="0" parTransId="{791E70EC-D3AA-47CF-85B1-F7639F4BC838}" sibTransId="{21C1C481-E36C-4AEA-94EB-EC71EB3CF15E}"/>
    <dgm:cxn modelId="{46E5CBE4-7BD6-4BA8-9B1C-61AB24CC346D}" type="presOf" srcId="{4A251E7E-EA21-4491-8621-0C669E1DA437}" destId="{AA2BBC20-9AB3-4647-AAD4-47A6B0281A28}" srcOrd="0" destOrd="0" presId="urn:microsoft.com/office/officeart/2005/8/layout/vList2"/>
    <dgm:cxn modelId="{A0686AFE-814F-4423-9FB4-1275833F37A2}" type="presOf" srcId="{D4062A1F-B578-4191-ADB2-AB375E5FB8B0}" destId="{174FCDDD-FF25-4141-BA4C-BE8873071580}" srcOrd="0" destOrd="0" presId="urn:microsoft.com/office/officeart/2005/8/layout/vList2"/>
    <dgm:cxn modelId="{D27B2700-8A45-439A-9DF2-AF9A3EB31D15}" type="presParOf" srcId="{05218DA3-8B50-4438-95AB-DF600477FA94}" destId="{AA2BBC20-9AB3-4647-AAD4-47A6B0281A28}" srcOrd="0" destOrd="0" presId="urn:microsoft.com/office/officeart/2005/8/layout/vList2"/>
    <dgm:cxn modelId="{994A1164-7872-4CE8-A891-28A35A45BD19}" type="presParOf" srcId="{05218DA3-8B50-4438-95AB-DF600477FA94}" destId="{1F125B70-DF0E-4437-88DE-74E34F9399DA}" srcOrd="1" destOrd="0" presId="urn:microsoft.com/office/officeart/2005/8/layout/vList2"/>
    <dgm:cxn modelId="{EB815377-5F99-41FC-83FE-0B648B5C1969}" type="presParOf" srcId="{05218DA3-8B50-4438-95AB-DF600477FA94}" destId="{174FCDDD-FF25-4141-BA4C-BE8873071580}" srcOrd="2" destOrd="0" presId="urn:microsoft.com/office/officeart/2005/8/layout/vList2"/>
    <dgm:cxn modelId="{B39B89AA-0978-4FAC-AF31-A9D6065B9105}" type="presParOf" srcId="{05218DA3-8B50-4438-95AB-DF600477FA94}" destId="{C02EE6CC-D3B6-4445-8F28-B968A4EB9AB6}" srcOrd="3" destOrd="0" presId="urn:microsoft.com/office/officeart/2005/8/layout/vList2"/>
    <dgm:cxn modelId="{0A3D11CA-5046-489F-B244-A4E404F92F37}" type="presParOf" srcId="{05218DA3-8B50-4438-95AB-DF600477FA94}" destId="{89C80D76-5B38-4666-B99E-FF7C3D246E7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10EADF-42D3-48E2-9118-E5455E4EE5AC}">
      <dsp:nvSpPr>
        <dsp:cNvPr id="0" name=""/>
        <dsp:cNvSpPr/>
      </dsp:nvSpPr>
      <dsp:spPr>
        <a:xfrm>
          <a:off x="0" y="338802"/>
          <a:ext cx="6910387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F5D4F1-9FEB-4B1A-BDA7-DF92C7199856}">
      <dsp:nvSpPr>
        <dsp:cNvPr id="0" name=""/>
        <dsp:cNvSpPr/>
      </dsp:nvSpPr>
      <dsp:spPr>
        <a:xfrm>
          <a:off x="345519" y="14082"/>
          <a:ext cx="5796259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37" tIns="0" rIns="182837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30 times in the New Testament</a:t>
          </a:r>
        </a:p>
      </dsp:txBody>
      <dsp:txXfrm>
        <a:off x="377222" y="45785"/>
        <a:ext cx="5732853" cy="586034"/>
      </dsp:txXfrm>
    </dsp:sp>
    <dsp:sp modelId="{6E26C04E-9332-4852-8D7C-B7CC7A8DC83A}">
      <dsp:nvSpPr>
        <dsp:cNvPr id="0" name=""/>
        <dsp:cNvSpPr/>
      </dsp:nvSpPr>
      <dsp:spPr>
        <a:xfrm>
          <a:off x="0" y="1336722"/>
          <a:ext cx="6910387" cy="2113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6323" tIns="458216" rIns="536323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“the Father…Son…Holy Spirit,” </a:t>
          </a:r>
          <a:r>
            <a:rPr lang="en-US" sz="3200" i="1" kern="1200" dirty="0"/>
            <a:t>Matthew 28:19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“Jesus Christ,” </a:t>
          </a:r>
          <a:r>
            <a:rPr lang="en-US" sz="3200" i="1" kern="1200" dirty="0"/>
            <a:t>Acts 2:38</a:t>
          </a:r>
          <a:endParaRPr lang="en-US" sz="3200" kern="1200" dirty="0"/>
        </a:p>
      </dsp:txBody>
      <dsp:txXfrm>
        <a:off x="0" y="1336722"/>
        <a:ext cx="6910387" cy="2113650"/>
      </dsp:txXfrm>
    </dsp:sp>
    <dsp:sp modelId="{3D63B3EC-EE2C-4730-AA3F-397F1298A257}">
      <dsp:nvSpPr>
        <dsp:cNvPr id="0" name=""/>
        <dsp:cNvSpPr/>
      </dsp:nvSpPr>
      <dsp:spPr>
        <a:xfrm>
          <a:off x="345519" y="1012002"/>
          <a:ext cx="5783489" cy="649440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37" tIns="0" rIns="182837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Baptizing in the name of…</a:t>
          </a:r>
        </a:p>
      </dsp:txBody>
      <dsp:txXfrm>
        <a:off x="377222" y="1043705"/>
        <a:ext cx="5720083" cy="586034"/>
      </dsp:txXfrm>
    </dsp:sp>
    <dsp:sp modelId="{C1D790A3-84AD-471E-A0BC-29A92CE6BCC5}">
      <dsp:nvSpPr>
        <dsp:cNvPr id="0" name=""/>
        <dsp:cNvSpPr/>
      </dsp:nvSpPr>
      <dsp:spPr>
        <a:xfrm>
          <a:off x="0" y="3893892"/>
          <a:ext cx="6910387" cy="1143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6323" tIns="458216" rIns="536323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Same baptism, </a:t>
          </a:r>
          <a:r>
            <a:rPr lang="en-US" sz="3200" i="1" kern="1200" dirty="0"/>
            <a:t>Mark 16:15-16</a:t>
          </a:r>
          <a:endParaRPr lang="en-US" sz="3200" kern="1200" dirty="0"/>
        </a:p>
      </dsp:txBody>
      <dsp:txXfrm>
        <a:off x="0" y="3893892"/>
        <a:ext cx="6910387" cy="1143450"/>
      </dsp:txXfrm>
    </dsp:sp>
    <dsp:sp modelId="{4A0E7098-3C9F-4C68-84AD-9986B5FBCDC9}">
      <dsp:nvSpPr>
        <dsp:cNvPr id="0" name=""/>
        <dsp:cNvSpPr/>
      </dsp:nvSpPr>
      <dsp:spPr>
        <a:xfrm>
          <a:off x="345519" y="3569172"/>
          <a:ext cx="5872688" cy="649440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37" tIns="0" rIns="182837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“Which is correct?”</a:t>
          </a:r>
        </a:p>
      </dsp:txBody>
      <dsp:txXfrm>
        <a:off x="377222" y="3600875"/>
        <a:ext cx="5809282" cy="586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2BBC20-9AB3-4647-AAD4-47A6B0281A28}">
      <dsp:nvSpPr>
        <dsp:cNvPr id="0" name=""/>
        <dsp:cNvSpPr/>
      </dsp:nvSpPr>
      <dsp:spPr>
        <a:xfrm>
          <a:off x="0" y="194262"/>
          <a:ext cx="6910387" cy="14390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What does it mean?</a:t>
          </a:r>
        </a:p>
      </dsp:txBody>
      <dsp:txXfrm>
        <a:off x="70251" y="264513"/>
        <a:ext cx="6769885" cy="1298597"/>
      </dsp:txXfrm>
    </dsp:sp>
    <dsp:sp modelId="{174FCDDD-FF25-4141-BA4C-BE8873071580}">
      <dsp:nvSpPr>
        <dsp:cNvPr id="0" name=""/>
        <dsp:cNvSpPr/>
      </dsp:nvSpPr>
      <dsp:spPr>
        <a:xfrm>
          <a:off x="0" y="1806162"/>
          <a:ext cx="6910387" cy="1439099"/>
        </a:xfrm>
        <a:prstGeom prst="roundRect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How is it used?</a:t>
          </a:r>
        </a:p>
      </dsp:txBody>
      <dsp:txXfrm>
        <a:off x="70251" y="1876413"/>
        <a:ext cx="6769885" cy="1298597"/>
      </dsp:txXfrm>
    </dsp:sp>
    <dsp:sp modelId="{89C80D76-5B38-4666-B99E-FF7C3D246E73}">
      <dsp:nvSpPr>
        <dsp:cNvPr id="0" name=""/>
        <dsp:cNvSpPr/>
      </dsp:nvSpPr>
      <dsp:spPr>
        <a:xfrm>
          <a:off x="0" y="3418062"/>
          <a:ext cx="6910387" cy="1439099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Why does it matter?</a:t>
          </a:r>
        </a:p>
      </dsp:txBody>
      <dsp:txXfrm>
        <a:off x="70251" y="3488313"/>
        <a:ext cx="6769885" cy="1298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6ECFD-4050-487D-A73C-2DEB0BB0B53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AA331-1412-4BE0-81A2-6B229BFBD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07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951F7-533C-452C-9536-FD1B229E9A46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23246-F30D-4EC5-B913-06146708CB08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3E83-11BB-481E-80FA-257170DE4722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B29D-E1EE-4A16-B3C2-DB34F201BFEB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13B2-8F87-46E2-B968-2BC645989B85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E1472-3D4A-43C0-9962-4192221F1463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7E4A8-FA47-4A83-AAAF-BF9DDC0AA819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CD742-8C97-4B1C-B48C-CF75FA10AF59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6F636-FD87-4AAB-A494-000E4107BB1E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806543-ED16-4945-9004-AA13D4F09D90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6CD53-A43A-41D4-AB7E-F87ED9B8C34B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F74F56-0F48-4A6A-B37F-C164BD511E79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AC2C9-F831-42B4-821E-0384CF9B79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“In the name of the Lord”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ABEEDF-2A8A-4DE0-A13B-16395997C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i="1" cap="small" dirty="0">
                <a:solidFill>
                  <a:schemeClr val="tx1"/>
                </a:solidFill>
              </a:rPr>
              <a:t>Scripture Reading: Acts 4:5-12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B88B08-A6C9-405C-A712-BA298E702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2277" y="6378497"/>
            <a:ext cx="305279" cy="38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4682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8267C-3F45-4716-A2FA-96CFEF40D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165101"/>
            <a:ext cx="10248900" cy="157480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The Power of Baptism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“in the name of” Jesus Christ</a:t>
            </a:r>
            <a:endParaRPr lang="en-US" sz="54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80BBF-ECD5-4899-A622-E92BA8FC1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2006600"/>
            <a:ext cx="10692591" cy="4109721"/>
          </a:xfrm>
        </p:spPr>
        <p:txBody>
          <a:bodyPr>
            <a:noAutofit/>
          </a:bodyPr>
          <a:lstStyle/>
          <a:p>
            <a:pPr marL="292100" indent="-2921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For remission of sins, </a:t>
            </a:r>
            <a:r>
              <a:rPr lang="en-US" sz="4400" i="1" dirty="0">
                <a:solidFill>
                  <a:schemeClr val="tx1"/>
                </a:solidFill>
              </a:rPr>
              <a:t>Acts 2:38</a:t>
            </a:r>
          </a:p>
          <a:p>
            <a:pPr marL="292100" indent="-2921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Become Christ’s disciple, </a:t>
            </a:r>
            <a:r>
              <a:rPr lang="en-US" sz="4400" i="1" dirty="0">
                <a:solidFill>
                  <a:schemeClr val="tx1"/>
                </a:solidFill>
              </a:rPr>
              <a:t>Matthew 28:19-20</a:t>
            </a:r>
          </a:p>
          <a:p>
            <a:pPr marL="292100" indent="-2921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Cleanses sins, </a:t>
            </a:r>
            <a:r>
              <a:rPr lang="en-US" sz="4400" i="1" dirty="0">
                <a:solidFill>
                  <a:schemeClr val="tx1"/>
                </a:solidFill>
              </a:rPr>
              <a:t>Acts 22:16</a:t>
            </a:r>
          </a:p>
          <a:p>
            <a:pPr marL="292100" indent="-2921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Operation of God, </a:t>
            </a:r>
            <a:r>
              <a:rPr lang="en-US" sz="4400" i="1" dirty="0">
                <a:solidFill>
                  <a:schemeClr val="tx1"/>
                </a:solidFill>
              </a:rPr>
              <a:t>Colossians 2:11-12</a:t>
            </a:r>
          </a:p>
          <a:p>
            <a:pPr marL="292100" indent="-2921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Relationship with Christ, </a:t>
            </a:r>
            <a:r>
              <a:rPr lang="en-US" sz="4400" i="1" dirty="0">
                <a:solidFill>
                  <a:schemeClr val="tx1"/>
                </a:solidFill>
              </a:rPr>
              <a:t>Galatians 3:27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3CFD9-F685-4192-83F6-F496068E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2458" y="6428740"/>
            <a:ext cx="1312025" cy="365125"/>
          </a:xfrm>
        </p:spPr>
        <p:txBody>
          <a:bodyPr/>
          <a:lstStyle/>
          <a:p>
            <a:fld id="{6113E31D-E2AB-40D1-8B51-AFA5AFEF393A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94EA7ED-BDEC-4421-8321-8E17C61D0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2277" y="6378497"/>
            <a:ext cx="305279" cy="38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617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8267C-3F45-4716-A2FA-96CFEF40D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165101"/>
            <a:ext cx="10248900" cy="1371599"/>
          </a:xfrm>
        </p:spPr>
        <p:txBody>
          <a:bodyPr>
            <a:noAutofit/>
          </a:bodyPr>
          <a:lstStyle/>
          <a:p>
            <a:r>
              <a:rPr lang="en-US" sz="6600" b="1" dirty="0">
                <a:solidFill>
                  <a:schemeClr val="tx1"/>
                </a:solidFill>
              </a:rPr>
              <a:t>Why Does It Matter?</a:t>
            </a:r>
            <a:endParaRPr lang="en-US" sz="66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80BBF-ECD5-4899-A622-E92BA8FC1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1892300"/>
            <a:ext cx="10401300" cy="4486197"/>
          </a:xfrm>
        </p:spPr>
        <p:txBody>
          <a:bodyPr>
            <a:noAutofit/>
          </a:bodyPr>
          <a:lstStyle/>
          <a:p>
            <a:pPr marL="292100" indent="-2921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To be saved: Must </a:t>
            </a:r>
            <a:r>
              <a:rPr lang="en-US" sz="4400" b="1" dirty="0">
                <a:solidFill>
                  <a:schemeClr val="tx1"/>
                </a:solidFill>
              </a:rPr>
              <a:t>believe</a:t>
            </a:r>
            <a:r>
              <a:rPr lang="en-US" sz="4400" dirty="0">
                <a:solidFill>
                  <a:schemeClr val="tx1"/>
                </a:solidFill>
              </a:rPr>
              <a:t> in the name of the Son of God, </a:t>
            </a:r>
            <a:r>
              <a:rPr lang="en-US" sz="4400" i="1" dirty="0">
                <a:solidFill>
                  <a:schemeClr val="tx1"/>
                </a:solidFill>
              </a:rPr>
              <a:t>John 3:18</a:t>
            </a:r>
          </a:p>
          <a:p>
            <a:pPr marL="292100" indent="-2921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To be saved: Must be </a:t>
            </a:r>
            <a:r>
              <a:rPr lang="en-US" sz="4400" b="1" dirty="0">
                <a:solidFill>
                  <a:schemeClr val="tx1"/>
                </a:solidFill>
              </a:rPr>
              <a:t>baptized</a:t>
            </a:r>
            <a:r>
              <a:rPr lang="en-US" sz="4400" dirty="0">
                <a:solidFill>
                  <a:schemeClr val="tx1"/>
                </a:solidFill>
              </a:rPr>
              <a:t> in the name of Jesus Christ, </a:t>
            </a:r>
            <a:r>
              <a:rPr lang="en-US" sz="4400" i="1" dirty="0">
                <a:solidFill>
                  <a:schemeClr val="tx1"/>
                </a:solidFill>
              </a:rPr>
              <a:t>Acts 2:38; 19:3-5</a:t>
            </a:r>
          </a:p>
          <a:p>
            <a:pPr marL="292100" indent="-2921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Baptisms authorized by others do not save, </a:t>
            </a:r>
            <a:r>
              <a:rPr lang="en-US" sz="4400" i="1" dirty="0">
                <a:solidFill>
                  <a:schemeClr val="tx1"/>
                </a:solidFill>
              </a:rPr>
              <a:t>Acts 4:12</a:t>
            </a:r>
          </a:p>
          <a:p>
            <a:pPr marL="292100" indent="-2921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endParaRPr lang="en-US" sz="440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3CFD9-F685-4192-83F6-F496068E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2458" y="6428740"/>
            <a:ext cx="1312025" cy="365125"/>
          </a:xfrm>
        </p:spPr>
        <p:txBody>
          <a:bodyPr/>
          <a:lstStyle/>
          <a:p>
            <a:fld id="{6113E31D-E2AB-40D1-8B51-AFA5AFEF393A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94EA7ED-BDEC-4421-8321-8E17C61D0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2277" y="6378497"/>
            <a:ext cx="305279" cy="38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0971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8267C-3F45-4716-A2FA-96CFEF40D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165101"/>
            <a:ext cx="10248900" cy="1371599"/>
          </a:xfrm>
        </p:spPr>
        <p:txBody>
          <a:bodyPr>
            <a:noAutofit/>
          </a:bodyPr>
          <a:lstStyle/>
          <a:p>
            <a:r>
              <a:rPr lang="en-US" sz="6600" b="1" dirty="0">
                <a:solidFill>
                  <a:schemeClr val="tx1"/>
                </a:solidFill>
              </a:rPr>
              <a:t>Why Does It Matter?</a:t>
            </a:r>
            <a:endParaRPr lang="en-US" sz="66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80BBF-ECD5-4899-A622-E92BA8FC1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2108201"/>
            <a:ext cx="10248900" cy="3683000"/>
          </a:xfrm>
        </p:spPr>
        <p:txBody>
          <a:bodyPr>
            <a:noAutofit/>
          </a:bodyPr>
          <a:lstStyle/>
          <a:p>
            <a:pPr marL="292100" indent="-2921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800" dirty="0">
                <a:solidFill>
                  <a:schemeClr val="tx1"/>
                </a:solidFill>
              </a:rPr>
              <a:t>We must do all things in the name of the Lord, </a:t>
            </a:r>
            <a:r>
              <a:rPr lang="en-US" sz="4800" i="1" dirty="0">
                <a:solidFill>
                  <a:schemeClr val="tx1"/>
                </a:solidFill>
              </a:rPr>
              <a:t>Colossians 3:17</a:t>
            </a:r>
          </a:p>
          <a:p>
            <a:pPr marL="584708" lvl="1" indent="-2921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Give thanks, </a:t>
            </a:r>
            <a:r>
              <a:rPr lang="en-US" sz="4400" i="1" dirty="0">
                <a:solidFill>
                  <a:schemeClr val="tx1"/>
                </a:solidFill>
              </a:rPr>
              <a:t>Ephesians 5:20</a:t>
            </a:r>
          </a:p>
          <a:p>
            <a:pPr marL="584708" lvl="1" indent="-2921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Live with confident faith, </a:t>
            </a:r>
            <a:r>
              <a:rPr lang="en-US" sz="4400" i="1" dirty="0">
                <a:solidFill>
                  <a:schemeClr val="tx1"/>
                </a:solidFill>
              </a:rPr>
              <a:t>1 John 5:13</a:t>
            </a:r>
          </a:p>
          <a:p>
            <a:pPr marL="292100" indent="-2921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endParaRPr lang="en-US" sz="440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3CFD9-F685-4192-83F6-F496068E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2458" y="6428740"/>
            <a:ext cx="1312025" cy="365125"/>
          </a:xfrm>
        </p:spPr>
        <p:txBody>
          <a:bodyPr/>
          <a:lstStyle/>
          <a:p>
            <a:fld id="{6113E31D-E2AB-40D1-8B51-AFA5AFEF393A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94EA7ED-BDEC-4421-8321-8E17C61D0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2277" y="6378497"/>
            <a:ext cx="305279" cy="38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6554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8267C-3F45-4716-A2FA-96CFEF40D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165101"/>
            <a:ext cx="10248900" cy="1371599"/>
          </a:xfrm>
        </p:spPr>
        <p:txBody>
          <a:bodyPr>
            <a:noAutofit/>
          </a:bodyPr>
          <a:lstStyle/>
          <a:p>
            <a:r>
              <a:rPr lang="en-US" sz="6600" b="1" cap="small" spc="300" dirty="0">
                <a:solidFill>
                  <a:schemeClr val="tx1"/>
                </a:solidFill>
              </a:rPr>
              <a:t>“In The Name Of”</a:t>
            </a:r>
            <a:endParaRPr lang="en-US" sz="6600" b="1" i="1" cap="small" spc="3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80BBF-ECD5-4899-A622-E92BA8FC1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100" y="2070100"/>
            <a:ext cx="10083800" cy="4013199"/>
          </a:xfrm>
        </p:spPr>
        <p:txBody>
          <a:bodyPr>
            <a:noAutofit/>
          </a:bodyPr>
          <a:lstStyle/>
          <a:p>
            <a:pPr marL="292100" indent="-2921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Not a “formula” that validates what we do </a:t>
            </a:r>
          </a:p>
          <a:p>
            <a:pPr marL="292100" indent="-2921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We act under Christ’s authority only by obeying His word</a:t>
            </a:r>
          </a:p>
          <a:p>
            <a:pPr marL="292100" indent="-2921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That is when He blesses us with salvation, 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i="1" dirty="0">
                <a:solidFill>
                  <a:schemeClr val="tx1"/>
                </a:solidFill>
              </a:rPr>
              <a:t>Matthew 28:19; Acts 2:38 (4:12)</a:t>
            </a:r>
          </a:p>
          <a:p>
            <a:pPr marL="292100" indent="-2921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endParaRPr lang="en-US" sz="440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3CFD9-F685-4192-83F6-F496068E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2458" y="6428740"/>
            <a:ext cx="1312025" cy="365125"/>
          </a:xfrm>
        </p:spPr>
        <p:txBody>
          <a:bodyPr/>
          <a:lstStyle/>
          <a:p>
            <a:fld id="{6113E31D-E2AB-40D1-8B51-AFA5AFEF393A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94EA7ED-BDEC-4421-8321-8E17C61D0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2277" y="6378497"/>
            <a:ext cx="305279" cy="38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89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6B16355-27FB-445B-B646-02AB73637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03462D-F088-4256-BEB9-C8FD10605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anchor="ctr">
            <a:normAutofit/>
          </a:bodyPr>
          <a:lstStyle/>
          <a:p>
            <a:pPr algn="ctr"/>
            <a:r>
              <a:rPr lang="en-US" sz="6600" b="1" i="1" dirty="0">
                <a:solidFill>
                  <a:schemeClr val="tx1"/>
                </a:solidFill>
              </a:rPr>
              <a:t>In the</a:t>
            </a:r>
            <a:br>
              <a:rPr lang="en-US" sz="6600" b="1" i="1" dirty="0">
                <a:solidFill>
                  <a:schemeClr val="tx1"/>
                </a:solidFill>
              </a:rPr>
            </a:br>
            <a:r>
              <a:rPr lang="en-US" sz="6600" b="1" i="1" dirty="0">
                <a:solidFill>
                  <a:schemeClr val="tx1"/>
                </a:solidFill>
              </a:rPr>
              <a:t>name of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6DA680F-F6AC-453E-A8BF-C5BDED285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6B3BF2E5-C3AB-441F-A430-491119C56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07C90B-B81A-473B-8919-CA924E61F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7F4E390F-11F3-4D4F-8E3B-4E869BF06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2277" y="6378497"/>
            <a:ext cx="305279" cy="38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2ABD4560-6EEF-4E0F-A2FA-297B3B78A3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54983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3F2A59BD-CBA9-4D35-BB18-17414BA220EC}"/>
              </a:ext>
            </a:extLst>
          </p:cNvPr>
          <p:cNvSpPr/>
          <p:nvPr/>
        </p:nvSpPr>
        <p:spPr>
          <a:xfrm>
            <a:off x="536076" y="1605049"/>
            <a:ext cx="7077635" cy="40631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37F7FA-039F-421C-BDB0-35957D5EC873}"/>
              </a:ext>
            </a:extLst>
          </p:cNvPr>
          <p:cNvSpPr/>
          <p:nvPr/>
        </p:nvSpPr>
        <p:spPr>
          <a:xfrm>
            <a:off x="549789" y="4182534"/>
            <a:ext cx="7063922" cy="20253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1F1801-E0E9-4751-A25A-67CE59B85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14136" y="6423103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6113E31D-E2AB-40D1-8B51-AFA5AFEF393A}" type="slidenum">
              <a:rPr 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514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6B16355-27FB-445B-B646-02AB73637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33F2F1-66F3-4AFC-886D-B1D5D975B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212" y="634946"/>
            <a:ext cx="3372529" cy="5055904"/>
          </a:xfrm>
        </p:spPr>
        <p:txBody>
          <a:bodyPr anchor="ctr">
            <a:normAutofit/>
          </a:bodyPr>
          <a:lstStyle/>
          <a:p>
            <a:pPr algn="ctr"/>
            <a:r>
              <a:rPr lang="en-US" sz="6600" b="1" i="1" dirty="0">
                <a:solidFill>
                  <a:schemeClr val="tx1"/>
                </a:solidFill>
              </a:rPr>
              <a:t>In the</a:t>
            </a:r>
            <a:br>
              <a:rPr lang="en-US" sz="6600" b="1" i="1" dirty="0">
                <a:solidFill>
                  <a:schemeClr val="tx1"/>
                </a:solidFill>
              </a:rPr>
            </a:br>
            <a:r>
              <a:rPr lang="en-US" sz="6600" b="1" i="1" dirty="0">
                <a:solidFill>
                  <a:schemeClr val="tx1"/>
                </a:solidFill>
              </a:rPr>
              <a:t>name of</a:t>
            </a:r>
            <a:endParaRPr lang="en-US" sz="6600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6DA680F-F6AC-453E-A8BF-C5BDED285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6978" y="1791298"/>
            <a:ext cx="0" cy="274320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6B3BF2E5-C3AB-441F-A430-491119C56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07C90B-B81A-473B-8919-CA924E61F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400A841-BF50-4CFA-BCF2-9F8BECF4A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2277" y="6378497"/>
            <a:ext cx="305279" cy="38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B2B0E23D-1D1E-42BA-95CC-6954C03C6D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298568"/>
              </p:ext>
            </p:extLst>
          </p:nvPr>
        </p:nvGraphicFramePr>
        <p:xfrm>
          <a:off x="633413" y="639763"/>
          <a:ext cx="6910387" cy="5051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6F9E3-38A9-45AD-B8AA-4E214B325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531" y="6433830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6113E31D-E2AB-40D1-8B51-AFA5AFEF393A}" type="slidenum">
              <a:rPr 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3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650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8267C-3F45-4716-A2FA-96CFEF40D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88197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tx1"/>
                </a:solidFill>
              </a:rPr>
              <a:t>“In the name of” </a:t>
            </a:r>
            <a:r>
              <a:rPr lang="en-US" sz="6000" b="1" i="1" dirty="0">
                <a:solidFill>
                  <a:schemeClr val="tx1"/>
                </a:solidFill>
              </a:rPr>
              <a:t>(Acts 4:7)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80BBF-ECD5-4899-A622-E92BA8FC1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2300"/>
            <a:ext cx="10058400" cy="4381500"/>
          </a:xfrm>
        </p:spPr>
        <p:txBody>
          <a:bodyPr>
            <a:noAutofit/>
          </a:bodyPr>
          <a:lstStyle/>
          <a:p>
            <a:pPr marL="292100" indent="-2921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To act under one’s authority; by one’s 	power; with one’s approval</a:t>
            </a:r>
          </a:p>
          <a:p>
            <a:pPr marL="292100" indent="-2921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The power of Jesus healed the man, not 	a formula of words, </a:t>
            </a:r>
            <a:r>
              <a:rPr lang="en-US" sz="4400" i="1" dirty="0">
                <a:solidFill>
                  <a:schemeClr val="tx1"/>
                </a:solidFill>
              </a:rPr>
              <a:t>Acts 3:6; 4:10</a:t>
            </a:r>
          </a:p>
          <a:p>
            <a:pPr marL="292100" indent="-2921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Power to save belongs to Jesus, </a:t>
            </a:r>
            <a:r>
              <a:rPr lang="en-US" sz="4400" i="1" dirty="0">
                <a:solidFill>
                  <a:schemeClr val="tx1"/>
                </a:solidFill>
              </a:rPr>
              <a:t>Acts 4:12 	(1 Cor. 6:11)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3CFD9-F685-4192-83F6-F496068E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2458" y="6428740"/>
            <a:ext cx="1312025" cy="365125"/>
          </a:xfrm>
        </p:spPr>
        <p:txBody>
          <a:bodyPr/>
          <a:lstStyle/>
          <a:p>
            <a:fld id="{6113E31D-E2AB-40D1-8B51-AFA5AFEF393A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94EA7ED-BDEC-4421-8321-8E17C61D0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2277" y="6378497"/>
            <a:ext cx="305279" cy="38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6616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2AD4E-4EEF-4B76-941A-4742A3AC1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60198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tx1"/>
                </a:solidFill>
              </a:rPr>
              <a:t>“In the name of” </a:t>
            </a:r>
            <a:r>
              <a:rPr lang="en-US" sz="6000" b="1" i="1" dirty="0">
                <a:solidFill>
                  <a:schemeClr val="tx1"/>
                </a:solidFill>
              </a:rPr>
              <a:t>(Acts 4:7)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44D77-4A25-4CE8-9533-B1BCFE466D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4400" b="1" i="1" dirty="0">
                <a:solidFill>
                  <a:schemeClr val="tx1"/>
                </a:solidFill>
              </a:rPr>
              <a:t>A</a:t>
            </a:r>
            <a:r>
              <a:rPr lang="en-US" sz="4400" b="1" i="1" cap="small" dirty="0">
                <a:solidFill>
                  <a:schemeClr val="tx1"/>
                </a:solidFill>
              </a:rPr>
              <a:t>cts 4:18</a:t>
            </a:r>
            <a:endParaRPr lang="en-US" sz="4400" b="1" i="1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21977B-6E5E-4CF4-820C-4267003250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338320" cy="143086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“Do not teach </a:t>
            </a:r>
            <a:r>
              <a:rPr lang="en-US" sz="4000" b="1" u="sng" dirty="0">
                <a:solidFill>
                  <a:schemeClr val="accent3">
                    <a:lumMod val="50000"/>
                  </a:schemeClr>
                </a:solidFill>
              </a:rPr>
              <a:t>in the name of Jesus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9AE1DE-0A67-4D03-8280-5C1CFA4566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4400" b="1" i="1" cap="small" dirty="0">
                <a:solidFill>
                  <a:schemeClr val="tx1"/>
                </a:solidFill>
              </a:rPr>
              <a:t>Acts 4:19-20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C43104-B2A1-483E-BFD3-8FDCCDC37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919" y="2582334"/>
            <a:ext cx="4876801" cy="1430866"/>
          </a:xfrm>
        </p:spPr>
        <p:txBody>
          <a:bodyPr>
            <a:norm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Speak the things “we have </a:t>
            </a:r>
            <a:r>
              <a:rPr lang="en-US" sz="4000" b="1" u="sng" dirty="0">
                <a:solidFill>
                  <a:schemeClr val="accent3">
                    <a:lumMod val="50000"/>
                  </a:schemeClr>
                </a:solidFill>
              </a:rPr>
              <a:t>seen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 and </a:t>
            </a:r>
            <a:r>
              <a:rPr lang="en-US" sz="4000" b="1" u="sng" dirty="0">
                <a:solidFill>
                  <a:schemeClr val="accent3">
                    <a:lumMod val="50000"/>
                  </a:schemeClr>
                </a:solidFill>
              </a:rPr>
              <a:t>heard</a:t>
            </a:r>
            <a:r>
              <a:rPr lang="en-US" sz="4000" b="1" dirty="0">
                <a:solidFill>
                  <a:schemeClr val="accent3">
                    <a:lumMod val="50000"/>
                  </a:schemeClr>
                </a:solidFill>
              </a:rPr>
              <a:t>”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05FD4-3A7C-4C91-9908-90B04B158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17200" y="6459785"/>
            <a:ext cx="1320800" cy="365125"/>
          </a:xfrm>
        </p:spPr>
        <p:txBody>
          <a:bodyPr vert="horz" lIns="91440" tIns="45720" rIns="91440" bIns="45720" rtlCol="0" anchor="ctr"/>
          <a:lstStyle/>
          <a:p>
            <a:fld id="{4FAB73BC-B049-4115-A692-8D63A059BFB8}" type="slidenum">
              <a:rPr lang="en-US" sz="1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5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779EC1-F3A7-4938-9950-8B5DA0D94F4F}"/>
              </a:ext>
            </a:extLst>
          </p:cNvPr>
          <p:cNvSpPr txBox="1"/>
          <p:nvPr/>
        </p:nvSpPr>
        <p:spPr>
          <a:xfrm>
            <a:off x="1097280" y="4013200"/>
            <a:ext cx="101152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 </a:t>
            </a:r>
            <a:r>
              <a:rPr lang="en-US" sz="4400" dirty="0"/>
              <a:t>Saw and heard the “name of Jesus”</a:t>
            </a:r>
          </a:p>
          <a:p>
            <a:pPr marL="177800" indent="-1778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4400" dirty="0"/>
              <a:t> Saw His power and authority to heal and 	to save, </a:t>
            </a:r>
            <a:r>
              <a:rPr lang="en-US" sz="4400" i="1" dirty="0"/>
              <a:t>Acts 4:2, 30-31; 5:40-42</a:t>
            </a:r>
          </a:p>
        </p:txBody>
      </p:sp>
    </p:spTree>
    <p:extLst>
      <p:ext uri="{BB962C8B-B14F-4D97-AF65-F5344CB8AC3E}">
        <p14:creationId xmlns:p14="http://schemas.microsoft.com/office/powerpoint/2010/main" val="364805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8267C-3F45-4716-A2FA-96CFEF40D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88197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tx1"/>
                </a:solidFill>
              </a:rPr>
              <a:t>“In the name of” </a:t>
            </a:r>
            <a:endParaRPr lang="en-US" sz="66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80BBF-ECD5-4899-A622-E92BA8FC1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44725"/>
            <a:ext cx="10612120" cy="3441701"/>
          </a:xfrm>
        </p:spPr>
        <p:txBody>
          <a:bodyPr>
            <a:noAutofit/>
          </a:bodyPr>
          <a:lstStyle/>
          <a:p>
            <a:pPr marL="292100" indent="-2921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Jesus came “in the Father’s name,” 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i="1" dirty="0">
                <a:solidFill>
                  <a:schemeClr val="tx1"/>
                </a:solidFill>
              </a:rPr>
              <a:t>John 5:43; 10:25</a:t>
            </a:r>
          </a:p>
          <a:p>
            <a:pPr marL="292100" indent="-2921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Receiving others, </a:t>
            </a:r>
            <a:r>
              <a:rPr lang="en-US" sz="4400" i="1" dirty="0">
                <a:solidFill>
                  <a:schemeClr val="tx1"/>
                </a:solidFill>
              </a:rPr>
              <a:t>Matthew 10:41-42</a:t>
            </a:r>
          </a:p>
          <a:p>
            <a:pPr marL="292100" indent="-2921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Preaching, </a:t>
            </a:r>
            <a:r>
              <a:rPr lang="en-US" sz="4400" i="1" dirty="0">
                <a:solidFill>
                  <a:schemeClr val="tx1"/>
                </a:solidFill>
              </a:rPr>
              <a:t>Acts 9:27, 29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3CFD9-F685-4192-83F6-F496068E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2458" y="6428740"/>
            <a:ext cx="1312025" cy="365125"/>
          </a:xfrm>
        </p:spPr>
        <p:txBody>
          <a:bodyPr/>
          <a:lstStyle/>
          <a:p>
            <a:fld id="{6113E31D-E2AB-40D1-8B51-AFA5AFEF393A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94EA7ED-BDEC-4421-8321-8E17C61D0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2277" y="6378497"/>
            <a:ext cx="305279" cy="38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3996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8267C-3F45-4716-A2FA-96CFEF40D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88197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tx1"/>
                </a:solidFill>
              </a:rPr>
              <a:t>“In the name of” </a:t>
            </a:r>
            <a:endParaRPr lang="en-US" sz="66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80BBF-ECD5-4899-A622-E92BA8FC1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25701"/>
            <a:ext cx="10058400" cy="2730500"/>
          </a:xfrm>
        </p:spPr>
        <p:txBody>
          <a:bodyPr>
            <a:noAutofit/>
          </a:bodyPr>
          <a:lstStyle/>
          <a:p>
            <a:pPr marL="292100" indent="-2921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Apostolic commands, </a:t>
            </a:r>
            <a:r>
              <a:rPr lang="en-US" sz="4400" i="1" dirty="0">
                <a:solidFill>
                  <a:schemeClr val="tx1"/>
                </a:solidFill>
              </a:rPr>
              <a:t>2 Thessalonians 3:6</a:t>
            </a:r>
          </a:p>
          <a:p>
            <a:pPr marL="292100" indent="-2921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Church discipline, </a:t>
            </a:r>
            <a:r>
              <a:rPr lang="en-US" sz="4400" i="1" dirty="0">
                <a:solidFill>
                  <a:schemeClr val="tx1"/>
                </a:solidFill>
              </a:rPr>
              <a:t>1 Corinthians 5:4</a:t>
            </a:r>
          </a:p>
          <a:p>
            <a:pPr marL="292100" indent="-2921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Prophets spoke, </a:t>
            </a:r>
            <a:r>
              <a:rPr lang="en-US" sz="4400" i="1" dirty="0">
                <a:solidFill>
                  <a:schemeClr val="tx1"/>
                </a:solidFill>
              </a:rPr>
              <a:t>James 5:10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3CFD9-F685-4192-83F6-F496068E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2458" y="6428740"/>
            <a:ext cx="1312025" cy="365125"/>
          </a:xfrm>
        </p:spPr>
        <p:txBody>
          <a:bodyPr/>
          <a:lstStyle/>
          <a:p>
            <a:fld id="{6113E31D-E2AB-40D1-8B51-AFA5AFEF393A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94EA7ED-BDEC-4421-8321-8E17C61D0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2277" y="6378497"/>
            <a:ext cx="305279" cy="38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3088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8267C-3F45-4716-A2FA-96CFEF40D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286603"/>
            <a:ext cx="10388600" cy="1211997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Baptism “in the name of” Jesus Christ</a:t>
            </a:r>
            <a:endParaRPr lang="en-US" sz="54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80BBF-ECD5-4899-A622-E92BA8FC1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200" y="1968500"/>
            <a:ext cx="10617200" cy="4409997"/>
          </a:xfrm>
        </p:spPr>
        <p:txBody>
          <a:bodyPr>
            <a:noAutofit/>
          </a:bodyPr>
          <a:lstStyle/>
          <a:p>
            <a:pPr marL="292100" indent="-2921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Not a baptismal formula</a:t>
            </a:r>
          </a:p>
          <a:p>
            <a:pPr marL="292100" indent="-2921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Denotes the power by which one is baptized, </a:t>
            </a:r>
            <a:r>
              <a:rPr lang="en-US" sz="4400" i="1" dirty="0">
                <a:solidFill>
                  <a:schemeClr val="tx1"/>
                </a:solidFill>
              </a:rPr>
              <a:t>Matthew 28:19; Acts 2:38; 8:16; 10:48; 19:5</a:t>
            </a:r>
          </a:p>
          <a:p>
            <a:pPr marL="292100" indent="-2921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Christ gives baptism its power, 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i="1" dirty="0">
                <a:solidFill>
                  <a:schemeClr val="tx1"/>
                </a:solidFill>
              </a:rPr>
              <a:t>1 Corinthians 1:13-15 (Acts 8:37-38)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3CFD9-F685-4192-83F6-F496068E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2458" y="6428740"/>
            <a:ext cx="1312025" cy="365125"/>
          </a:xfrm>
        </p:spPr>
        <p:txBody>
          <a:bodyPr/>
          <a:lstStyle/>
          <a:p>
            <a:fld id="{6113E31D-E2AB-40D1-8B51-AFA5AFEF393A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94EA7ED-BDEC-4421-8321-8E17C61D0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2277" y="6378497"/>
            <a:ext cx="305279" cy="38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4202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8267C-3F45-4716-A2FA-96CFEF40D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165101"/>
            <a:ext cx="10248900" cy="1574800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The Element of Baptism </a:t>
            </a:r>
            <a:br>
              <a:rPr lang="en-US" sz="5400" b="1" dirty="0">
                <a:solidFill>
                  <a:schemeClr val="tx1"/>
                </a:solidFill>
              </a:rPr>
            </a:br>
            <a:r>
              <a:rPr lang="en-US" sz="5400" b="1" dirty="0">
                <a:solidFill>
                  <a:schemeClr val="tx1"/>
                </a:solidFill>
              </a:rPr>
              <a:t>“in the name of” Jesus Christ</a:t>
            </a:r>
            <a:endParaRPr lang="en-US" sz="54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80BBF-ECD5-4899-A622-E92BA8FC1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900" y="2057400"/>
            <a:ext cx="10731500" cy="3987800"/>
          </a:xfrm>
        </p:spPr>
        <p:txBody>
          <a:bodyPr>
            <a:noAutofit/>
          </a:bodyPr>
          <a:lstStyle/>
          <a:p>
            <a:pPr marL="292100" indent="-2921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200" dirty="0">
                <a:solidFill>
                  <a:schemeClr val="tx1"/>
                </a:solidFill>
              </a:rPr>
              <a:t>This baptism commanded, </a:t>
            </a:r>
            <a:r>
              <a:rPr lang="en-US" sz="4200" i="1" dirty="0">
                <a:solidFill>
                  <a:schemeClr val="tx1"/>
                </a:solidFill>
              </a:rPr>
              <a:t>Acts 2:38</a:t>
            </a:r>
          </a:p>
          <a:p>
            <a:pPr marL="584708" lvl="1" indent="-2921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000" dirty="0">
                <a:solidFill>
                  <a:schemeClr val="tx1"/>
                </a:solidFill>
              </a:rPr>
              <a:t>Not the Holy Spirit, </a:t>
            </a:r>
            <a:r>
              <a:rPr lang="en-US" sz="4000" i="1" dirty="0">
                <a:solidFill>
                  <a:schemeClr val="tx1"/>
                </a:solidFill>
              </a:rPr>
              <a:t>Acts 8:14-17 (12)</a:t>
            </a:r>
          </a:p>
          <a:p>
            <a:pPr marL="584708" lvl="1" indent="-2921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000" dirty="0">
                <a:solidFill>
                  <a:schemeClr val="tx1"/>
                </a:solidFill>
              </a:rPr>
              <a:t>Water, </a:t>
            </a:r>
            <a:r>
              <a:rPr lang="en-US" sz="4000" i="1" dirty="0">
                <a:solidFill>
                  <a:schemeClr val="tx1"/>
                </a:solidFill>
              </a:rPr>
              <a:t>Acts 10:47-48</a:t>
            </a:r>
          </a:p>
          <a:p>
            <a:pPr marL="292100" indent="-2921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520700" algn="l"/>
              </a:tabLst>
            </a:pPr>
            <a:r>
              <a:rPr lang="en-US" sz="4200" dirty="0">
                <a:solidFill>
                  <a:schemeClr val="tx1"/>
                </a:solidFill>
              </a:rPr>
              <a:t>Water baptism, not Holy Spirit baptism, is  baptism “in the name of” Jesus Christ </a:t>
            </a:r>
            <a:r>
              <a:rPr lang="en-US" sz="4200" i="1" dirty="0">
                <a:solidFill>
                  <a:schemeClr val="tx1"/>
                </a:solidFill>
              </a:rPr>
              <a:t>(Eph. 4:5)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3CFD9-F685-4192-83F6-F496068E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2458" y="6428740"/>
            <a:ext cx="1312025" cy="365125"/>
          </a:xfrm>
        </p:spPr>
        <p:txBody>
          <a:bodyPr/>
          <a:lstStyle/>
          <a:p>
            <a:fld id="{6113E31D-E2AB-40D1-8B51-AFA5AFEF393A}" type="slidenum">
              <a:rPr lang="en-US" sz="1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fld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94EA7ED-BDEC-4421-8321-8E17C61D0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2277" y="6378497"/>
            <a:ext cx="305279" cy="381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637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428</Words>
  <Application>Microsoft Office PowerPoint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Retrospect</vt:lpstr>
      <vt:lpstr>“In the name of the Lord”</vt:lpstr>
      <vt:lpstr>In the name of</vt:lpstr>
      <vt:lpstr>In the name of</vt:lpstr>
      <vt:lpstr>“In the name of” (Acts 4:7)</vt:lpstr>
      <vt:lpstr>“In the name of” (Acts 4:7)</vt:lpstr>
      <vt:lpstr>“In the name of” </vt:lpstr>
      <vt:lpstr>“In the name of” </vt:lpstr>
      <vt:lpstr>Baptism “in the name of” Jesus Christ</vt:lpstr>
      <vt:lpstr>The Element of Baptism  “in the name of” Jesus Christ</vt:lpstr>
      <vt:lpstr>The Power of Baptism “in the name of” Jesus Christ</vt:lpstr>
      <vt:lpstr>Why Does It Matter?</vt:lpstr>
      <vt:lpstr>Why Does It Matter?</vt:lpstr>
      <vt:lpstr>“In The Name Of”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26</cp:revision>
  <dcterms:created xsi:type="dcterms:W3CDTF">2019-06-14T20:24:45Z</dcterms:created>
  <dcterms:modified xsi:type="dcterms:W3CDTF">2019-06-16T13:36:32Z</dcterms:modified>
</cp:coreProperties>
</file>