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77" d="100"/>
          <a:sy n="77" d="100"/>
        </p:scale>
        <p:origin x="120" y="28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6/30/2019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6/30/2019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2095500"/>
            <a:ext cx="4098175" cy="2667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Spiritual Surgery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029200"/>
            <a:ext cx="4250575" cy="1447800"/>
          </a:xfrm>
        </p:spPr>
        <p:txBody>
          <a:bodyPr>
            <a:normAutofit/>
          </a:bodyPr>
          <a:lstStyle/>
          <a:p>
            <a:r>
              <a:rPr lang="en-US" sz="4000" b="1" i="1" cap="none" dirty="0">
                <a:solidFill>
                  <a:schemeClr val="tx1"/>
                </a:solidFill>
                <a:latin typeface="Corbel" panose="020B0503020204020204" pitchFamily="34" charset="0"/>
              </a:rPr>
              <a:t>Scripture Reading: Colossians 2:8-14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32C4B8-8660-4EC2-96E6-8B272A6C2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734800" y="63433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Extreme, but Needed to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10591800" cy="3124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Cut off the old person of sin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Romans 6:6, 11; Colossians 3:5</a:t>
            </a:r>
          </a:p>
          <a:p>
            <a:pPr lvl="1">
              <a:lnSpc>
                <a:spcPct val="100000"/>
              </a:lnSpc>
              <a:spcBef>
                <a:spcPts val="24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Put on the new person,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3:9-10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10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8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Extreme, but Needed to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10591800" cy="3581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Cut off false teachers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2 Timothy 2:16-18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Give no quarter,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Galatians 2:4-5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Mark and turn away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, Romans 16:17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No endorsement,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 2 John 10-11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11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29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0AA2-FEFE-479C-BD07-A36C3AFB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28800"/>
            <a:ext cx="9144000" cy="3124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Implant the Word of God in your Heart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A12EC-AE93-4C96-935D-DAE9ACCB6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838200"/>
          </a:xfrm>
        </p:spPr>
        <p:txBody>
          <a:bodyPr>
            <a:noAutofit/>
          </a:bodyPr>
          <a:lstStyle/>
          <a:p>
            <a:r>
              <a:rPr lang="en-US" sz="4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James 1:21-22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9D5686-E9C9-425B-9E76-28A3BD11A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059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Replacement of Bad with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10591800" cy="41920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Sterilize the affected area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James 1:21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Accept God’s word with meekness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b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1 Thessalonians 2:13 (Acts 17:11-12)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Yield to this necessary treatment to stay healthy,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3:16-17</a:t>
            </a:r>
            <a:endParaRPr lang="en-US" sz="40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13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9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Replacement of Bad with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10591800" cy="3352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Must be doers of God’s word,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James 1:22 (Matthew 7:21)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Let God’s word work in you – Do not neglect your salvation,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Hebrews 2:3</a:t>
            </a:r>
            <a:endParaRPr lang="en-US" sz="40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14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53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32C4B8-8660-4EC2-96E6-8B272A6C2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734800" y="63433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883BD9-034E-4662-A0EB-D31ED2944FAB}"/>
              </a:ext>
            </a:extLst>
          </p:cNvPr>
          <p:cNvSpPr txBox="1"/>
          <p:nvPr/>
        </p:nvSpPr>
        <p:spPr>
          <a:xfrm>
            <a:off x="304800" y="609600"/>
            <a:ext cx="4495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38138" algn="l"/>
              </a:tabLst>
            </a:pPr>
            <a:r>
              <a:rPr lang="en-US" sz="4000" dirty="0">
                <a:latin typeface="Corbel" panose="020B0503020204020204" pitchFamily="34" charset="0"/>
              </a:rPr>
              <a:t>-If you are lost, go to the Great Physician and be healed, </a:t>
            </a:r>
            <a:r>
              <a:rPr lang="en-US" sz="4000" i="1" dirty="0">
                <a:latin typeface="Corbel" panose="020B0503020204020204" pitchFamily="34" charset="0"/>
              </a:rPr>
              <a:t>Matthew 9:12-13;</a:t>
            </a:r>
            <a:br>
              <a:rPr lang="en-US" sz="4000" i="1" dirty="0">
                <a:latin typeface="Corbel" panose="020B0503020204020204" pitchFamily="34" charset="0"/>
              </a:rPr>
            </a:br>
            <a:r>
              <a:rPr lang="en-US" sz="4000" i="1" dirty="0">
                <a:latin typeface="Corbel" panose="020B0503020204020204" pitchFamily="34" charset="0"/>
              </a:rPr>
              <a:t>Isaiah 61:1</a:t>
            </a:r>
          </a:p>
          <a:p>
            <a:pPr>
              <a:tabLst>
                <a:tab pos="338138" algn="l"/>
              </a:tabLst>
            </a:pPr>
            <a:r>
              <a:rPr lang="en-US" sz="4000" dirty="0">
                <a:latin typeface="Corbel" panose="020B0503020204020204" pitchFamily="34" charset="0"/>
              </a:rPr>
              <a:t>-He will…</a:t>
            </a:r>
            <a:br>
              <a:rPr lang="en-US" i="1" dirty="0">
                <a:latin typeface="Corbel" panose="020B0503020204020204" pitchFamily="34" charset="0"/>
              </a:rPr>
            </a:br>
            <a:r>
              <a:rPr lang="en-US" i="1" dirty="0">
                <a:latin typeface="Corbel" panose="020B0503020204020204" pitchFamily="34" charset="0"/>
              </a:rPr>
              <a:t>	</a:t>
            </a:r>
            <a:r>
              <a:rPr lang="en-US" sz="3600" dirty="0">
                <a:latin typeface="Corbel" panose="020B0503020204020204" pitchFamily="34" charset="0"/>
              </a:rPr>
              <a:t>-Heal every sin</a:t>
            </a:r>
            <a:br>
              <a:rPr lang="en-US" sz="3600" dirty="0">
                <a:latin typeface="Corbel" panose="020B0503020204020204" pitchFamily="34" charset="0"/>
              </a:rPr>
            </a:br>
            <a:r>
              <a:rPr lang="en-US" sz="3600" dirty="0">
                <a:latin typeface="Corbel" panose="020B0503020204020204" pitchFamily="34" charset="0"/>
              </a:rPr>
              <a:t>	-Bind up your 		  broken heart</a:t>
            </a:r>
            <a:br>
              <a:rPr lang="en-US" sz="3600" dirty="0">
                <a:latin typeface="Corbel" panose="020B0503020204020204" pitchFamily="34" charset="0"/>
              </a:rPr>
            </a:br>
            <a:r>
              <a:rPr lang="en-US" sz="3600" dirty="0">
                <a:latin typeface="Corbel" panose="020B0503020204020204" pitchFamily="34" charset="0"/>
              </a:rPr>
              <a:t>	-Heal your soul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697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10134600" cy="1272383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Spiritual 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10397124" cy="43444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  <a:latin typeface="Corbel" panose="020B0503020204020204" pitchFamily="34" charset="0"/>
              </a:rPr>
              <a:t>Surgery is often necessary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  <a:latin typeface="Corbel" panose="020B0503020204020204" pitchFamily="34" charset="0"/>
              </a:rPr>
              <a:t>Bible tells of spiritual surgeries</a:t>
            </a:r>
            <a:br>
              <a:rPr lang="en-US" sz="48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800" i="1" dirty="0">
                <a:solidFill>
                  <a:schemeClr val="tx1"/>
                </a:solidFill>
                <a:latin typeface="Corbel" panose="020B0503020204020204" pitchFamily="34" charset="0"/>
              </a:rPr>
              <a:t>(Hebrews 4:12)</a:t>
            </a:r>
          </a:p>
          <a:p>
            <a:pPr marL="576263" lvl="1" indent="-238125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That God performs</a:t>
            </a:r>
          </a:p>
          <a:p>
            <a:pPr marL="576263" lvl="1" indent="-238125"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That we perform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797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2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96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0AA2-FEFE-479C-BD07-A36C3AFB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28800"/>
            <a:ext cx="8305800" cy="31773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God’s Operation</a:t>
            </a:r>
            <a:r>
              <a:rPr lang="en-US" sz="7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: 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Circumcision of Christ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A12EC-AE93-4C96-935D-DAE9ACCB6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838200"/>
          </a:xfrm>
        </p:spPr>
        <p:txBody>
          <a:bodyPr>
            <a:noAutofit/>
          </a:bodyPr>
          <a:lstStyle/>
          <a:p>
            <a:r>
              <a:rPr lang="en-US" sz="4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2:11-12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9D5686-E9C9-425B-9E76-28A3BD11A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944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“The Circumcision of Christ”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10591800" cy="35051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God’s work 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(“without hands”), </a:t>
            </a:r>
            <a:b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2:11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God saves us, and we have a part to play</a:t>
            </a:r>
          </a:p>
          <a:p>
            <a:pPr lvl="2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By grace…through faith,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Ephesians 2:8-9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4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83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05" y="136526"/>
            <a:ext cx="10867719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“The Circumcision of Christ”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10867719" cy="3733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“Putting off the body of the (sins of the) flesh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</a:t>
            </a: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”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2:11 </a:t>
            </a:r>
            <a:b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(made alive, forgiven,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v. 13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b="1" cap="small" dirty="0">
                <a:solidFill>
                  <a:schemeClr val="tx1"/>
                </a:solidFill>
                <a:latin typeface="Corbel" panose="020B0503020204020204" pitchFamily="34" charset="0"/>
              </a:rPr>
              <a:t>Circumcision of the heart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Romans 2:28-29 (Deuteronomy 10:16; Genesis 17:11-14)</a:t>
            </a:r>
            <a:endParaRPr lang="en-US" sz="40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5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05" y="136526"/>
            <a:ext cx="10867719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“The Circumcision of Christ”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681" y="1828801"/>
            <a:ext cx="10867719" cy="45909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“Putting off the body of the (sins of the) flesh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</a:t>
            </a: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”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2:11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b="1" cap="small" dirty="0">
                <a:solidFill>
                  <a:schemeClr val="tx1"/>
                </a:solidFill>
                <a:latin typeface="Corbel" panose="020B0503020204020204" pitchFamily="34" charset="0"/>
              </a:rPr>
              <a:t>God performs this operation at baptism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2:12-13 (Rom. 6:4); Ephesians 2:1-3</a:t>
            </a:r>
            <a:endParaRPr lang="en-US" sz="4000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b="1" cap="small" dirty="0">
                <a:solidFill>
                  <a:schemeClr val="tx1"/>
                </a:solidFill>
                <a:latin typeface="Corbel" panose="020B0503020204020204" pitchFamily="34" charset="0"/>
              </a:rPr>
              <a:t>Christians are the circumcision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Phil. 3:2-3 (Romans 12:1; Galatians 6:15)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6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55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0AA2-FEFE-479C-BD07-A36C3AFB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828800"/>
            <a:ext cx="6400800" cy="31773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Amputation </a:t>
            </a:r>
            <a:br>
              <a:rPr lang="en-US" sz="7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7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of Offenses</a:t>
            </a:r>
            <a:r>
              <a:rPr lang="en-US" sz="7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endParaRPr lang="en-US" sz="7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A12EC-AE93-4C96-935D-DAE9ACCB6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838200"/>
          </a:xfrm>
        </p:spPr>
        <p:txBody>
          <a:bodyPr>
            <a:noAutofit/>
          </a:bodyPr>
          <a:lstStyle/>
          <a:p>
            <a:r>
              <a:rPr lang="en-US" sz="4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5:29-30; 18:6-9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9D5686-E9C9-425B-9E76-28A3BD11A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288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Extreme, but Needed to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10591800" cy="365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tx1"/>
                </a:solidFill>
                <a:latin typeface="Corbel" panose="020B0503020204020204" pitchFamily="34" charset="0"/>
              </a:rPr>
              <a:t>Sin</a:t>
            </a:r>
            <a:r>
              <a:rPr lang="en-US" sz="48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800" i="1" dirty="0">
                <a:solidFill>
                  <a:schemeClr val="tx1"/>
                </a:solidFill>
                <a:latin typeface="Corbel" panose="020B0503020204020204" pitchFamily="34" charset="0"/>
              </a:rPr>
              <a:t>Matthew 5:29-30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Identify sin’s source and snare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Repentance is radical, severe, and costly – but necessary,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2 Corinthians 12:21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8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29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6526"/>
            <a:ext cx="10397124" cy="1288258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Extreme, but Needed to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10591800" cy="365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Conduct that influences others to sin, </a:t>
            </a:r>
            <a:b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Matthew 18:6-11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To join in sin,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Galatians 2:13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To violate their conscience,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Corinthians 8:13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01245-DAF2-437D-892F-18CA064CA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1187" y="632564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A3C04-155A-4341-92FC-6BD3BCEF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300" y="6419782"/>
            <a:ext cx="838200" cy="239715"/>
          </a:xfrm>
        </p:spPr>
        <p:txBody>
          <a:bodyPr/>
          <a:lstStyle/>
          <a:p>
            <a:fld id="{E31375A4-56A4-47D6-9801-1991572033F7}" type="slidenum">
              <a:rPr lang="en-US" sz="1400" smtClean="0">
                <a:latin typeface="Corbel" panose="020B0503020204020204" pitchFamily="34" charset="0"/>
              </a:rPr>
              <a:t>9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4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152</TotalTime>
  <Words>309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Corbel</vt:lpstr>
      <vt:lpstr>Franklin Gothic Medium</vt:lpstr>
      <vt:lpstr>Medical Design 16x9</vt:lpstr>
      <vt:lpstr>Spiritual Surgery</vt:lpstr>
      <vt:lpstr>Spiritual Surgery</vt:lpstr>
      <vt:lpstr>God’s Operation:  Circumcision of Christ</vt:lpstr>
      <vt:lpstr>“The Circumcision of Christ”</vt:lpstr>
      <vt:lpstr>“The Circumcision of Christ”</vt:lpstr>
      <vt:lpstr>“The Circumcision of Christ”</vt:lpstr>
      <vt:lpstr>Amputation  of Offenses </vt:lpstr>
      <vt:lpstr>Extreme, but Needed to Save</vt:lpstr>
      <vt:lpstr>Extreme, but Needed to Save</vt:lpstr>
      <vt:lpstr>Extreme, but Needed to Save</vt:lpstr>
      <vt:lpstr>Extreme, but Needed to Save</vt:lpstr>
      <vt:lpstr>Implant the Word of God in your Heart</vt:lpstr>
      <vt:lpstr>Replacement of Bad with Good</vt:lpstr>
      <vt:lpstr>Replacement of Bad with Good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Surgery</dc:title>
  <dc:creator>Joe R Price</dc:creator>
  <cp:lastModifiedBy>Joe R Price</cp:lastModifiedBy>
  <cp:revision>61</cp:revision>
  <dcterms:created xsi:type="dcterms:W3CDTF">2019-06-27T19:26:59Z</dcterms:created>
  <dcterms:modified xsi:type="dcterms:W3CDTF">2019-06-30T13:47:57Z</dcterms:modified>
</cp:coreProperties>
</file>