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1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7" d="100"/>
          <a:sy n="77" d="100"/>
        </p:scale>
        <p:origin x="120" y="28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8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6/23/2019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6/23/2019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6A6CB9EB-36DA-4BF1-A7D0-8AE3337FFE6B}" type="datetime1">
              <a:rPr lang="en-US" smtClean="0"/>
              <a:t>6/23/2019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F1254E3A-7819-4546-AC11-9B38EE477CF5}" type="datetime1">
              <a:rPr lang="en-US" smtClean="0"/>
              <a:t>6/23/2019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ADF5956F-9285-4F48-BBB5-E1283F5350DB}" type="datetime1">
              <a:rPr lang="en-US" smtClean="0"/>
              <a:t>6/23/2019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443FDE6-1013-42B7-8ACB-7946B6DECC7C}" type="datetime1">
              <a:rPr lang="en-US" smtClean="0"/>
              <a:t>6/23/2019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B3DB682D-6BDE-41FE-BBE6-3852FD83E711}" type="datetime1">
              <a:rPr lang="en-US" smtClean="0"/>
              <a:t>6/23/2019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178060C-384C-41B6-A687-3E1A77B11AD1}" type="datetime1">
              <a:rPr lang="en-US" smtClean="0"/>
              <a:t>6/23/2019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E307D433-BEBE-415D-B208-43ABA8C959B4}" type="datetime1">
              <a:rPr lang="en-US" smtClean="0"/>
              <a:t>6/23/2019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0B20D79-32E0-4265-9589-21B2AF0CB916}" type="datetime1">
              <a:rPr lang="en-US" smtClean="0"/>
              <a:t>6/23/2019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0CBF22A1-A9E4-4ED8-8828-9F931AB4ED4B}" type="datetime1">
              <a:rPr lang="en-US" smtClean="0"/>
              <a:t>6/23/2019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0F93BB1-EE60-4400-A8B6-424B7B5AE700}" type="datetime1">
              <a:rPr lang="en-US" smtClean="0"/>
              <a:t>6/23/2019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7AA04E5F-49CE-4689-8902-9EEE02B357A1}" type="datetime1">
              <a:rPr lang="en-US" smtClean="0"/>
              <a:t>6/23/2019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C580-FA25-4951-9DE0-030306C748C0}" type="datetime1">
              <a:rPr lang="en-US" smtClean="0"/>
              <a:t>6/23/2019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9829800" cy="3048000"/>
          </a:xfrm>
        </p:spPr>
        <p:txBody>
          <a:bodyPr/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 Love of God in Christ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8839200" cy="1295400"/>
          </a:xfrm>
        </p:spPr>
        <p:txBody>
          <a:bodyPr>
            <a:normAutofit/>
          </a:bodyPr>
          <a:lstStyle/>
          <a:p>
            <a:r>
              <a:rPr lang="en-US" sz="4000" b="1" i="1" cap="none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Scripture Reading: Romans 5:6-11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423FE-3C8B-4D8F-8CFA-4095216C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2954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The Love of God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981200"/>
            <a:ext cx="9982200" cy="4343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Is in your life when Christ is in your life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Through faith,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Galatians 3:26-27</a:t>
            </a:r>
          </a:p>
          <a:p>
            <a:pPr>
              <a:lnSpc>
                <a:spcPct val="1000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Raised to live in the joy of salvation, obediently serving righteousness,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Romans 6:3-4, 13-14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CAB6D-3721-4895-AF52-1142D8D8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96F67-384E-47D9-ADC2-E0BFE3BF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412" y="6476356"/>
            <a:ext cx="1219202" cy="276226"/>
          </a:xfrm>
        </p:spPr>
        <p:txBody>
          <a:bodyPr vert="horz" lIns="91440" tIns="45720" rIns="91440" bIns="45720" rtlCol="0" anchor="ctr"/>
          <a:lstStyle/>
          <a:p>
            <a:fld id="{299542E4-2CCF-42F6-9D92-ED568035133D}" type="slidenum">
              <a:rPr lang="en-US" sz="1400">
                <a:latin typeface="Corbel" panose="020B0503020204020204" pitchFamily="34" charset="0"/>
              </a:rPr>
              <a:pPr/>
              <a:t>10</a:t>
            </a:fld>
            <a:endParaRPr lang="en-US" sz="14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304800"/>
            <a:ext cx="9601200" cy="115786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The Love of God in Christ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46212" y="1676400"/>
            <a:ext cx="96012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God is love, </a:t>
            </a:r>
            <a:r>
              <a:rPr lang="en-US" sz="4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1 John 4:8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Sending His Son,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1 John 4:9-11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Our model,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1 John 4:7, 11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Poured out in our hearts, </a:t>
            </a:r>
            <a:r>
              <a:rPr lang="en-US" sz="4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Romans 5:5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Displayed in death of Jesus,  </a:t>
            </a:r>
            <a:b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en-US" sz="4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Romans 5:6-11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CAB6D-3721-4895-AF52-1142D8D8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96F67-384E-47D9-ADC2-E0BFE3BF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412" y="6476356"/>
            <a:ext cx="1219202" cy="276226"/>
          </a:xfrm>
        </p:spPr>
        <p:txBody>
          <a:bodyPr vert="horz" lIns="91440" tIns="45720" rIns="91440" bIns="45720" rtlCol="0" anchor="ctr"/>
          <a:lstStyle/>
          <a:p>
            <a:fld id="{299542E4-2CCF-42F6-9D92-ED568035133D}" type="slidenum">
              <a:rPr lang="en-US" sz="1400">
                <a:latin typeface="Corbel" panose="020B0503020204020204" pitchFamily="34" charset="0"/>
              </a:rPr>
              <a:pPr/>
              <a:t>2</a:t>
            </a:fld>
            <a:endParaRPr lang="en-US" sz="14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DB6F-B17B-4EE4-B5FC-7241E14A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990600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5:6-11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C5989-2313-4D65-BA12-FC3DBF74F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Without Christ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3BEEB-3B88-44BF-8EFC-8C8CA6E6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3" y="2590800"/>
            <a:ext cx="4648199" cy="358140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Powerless (6)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To save ourselves and others,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3:20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8F15C-09EB-41EC-8FEA-642ECD932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 Christ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3B3DE-649B-433A-81ED-65577C285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2590800"/>
            <a:ext cx="4648201" cy="358140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Alive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In the Son,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 John 4:9</a:t>
            </a:r>
            <a:b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Ephesians 2:1,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E0E9A-A978-4795-9D75-A2D3F7DC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EB3142-7A6F-423E-A37B-119DDB0C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412" y="6476356"/>
            <a:ext cx="1219202" cy="276226"/>
          </a:xfrm>
        </p:spPr>
        <p:txBody>
          <a:bodyPr/>
          <a:lstStyle/>
          <a:p>
            <a:fld id="{299542E4-2CCF-42F6-9D92-ED568035133D}" type="slidenum">
              <a:rPr lang="en-US" sz="1400" smtClean="0">
                <a:latin typeface="Corbel" panose="020B0503020204020204" pitchFamily="34" charset="0"/>
              </a:rPr>
              <a:pPr/>
              <a:t>3</a:t>
            </a:fld>
            <a:endParaRPr lang="en-US" sz="14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DB6F-B17B-4EE4-B5FC-7241E14A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990600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5:6-11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C5989-2313-4D65-BA12-FC3DBF74F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Without Christ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3BEEB-3B88-44BF-8EFC-8C8CA6E6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3" y="2590800"/>
            <a:ext cx="4648199" cy="358140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Ungodly (6)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Under wrath,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1:18</a:t>
            </a:r>
          </a:p>
          <a:p>
            <a:pPr lvl="1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 Timothy 3:5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8F15C-09EB-41EC-8FEA-642ECD932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 Christ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3B3DE-649B-433A-81ED-65577C285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2590800"/>
            <a:ext cx="4648201" cy="358140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Loved (8)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Mercy and grace,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Ephesians 2:4-7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E0E9A-A978-4795-9D75-A2D3F7DC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EB3142-7A6F-423E-A37B-119DDB0C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412" y="6476356"/>
            <a:ext cx="1219202" cy="276226"/>
          </a:xfrm>
        </p:spPr>
        <p:txBody>
          <a:bodyPr/>
          <a:lstStyle/>
          <a:p>
            <a:fld id="{299542E4-2CCF-42F6-9D92-ED568035133D}" type="slidenum">
              <a:rPr lang="en-US" sz="1400" smtClean="0">
                <a:latin typeface="Corbel" panose="020B0503020204020204" pitchFamily="34" charset="0"/>
              </a:rPr>
              <a:pPr/>
              <a:t>4</a:t>
            </a:fld>
            <a:endParaRPr lang="en-US" sz="14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DB6F-B17B-4EE4-B5FC-7241E14A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990600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5:6-11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C5989-2313-4D65-BA12-FC3DBF74F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Without Christ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3BEEB-3B88-44BF-8EFC-8C8CA6E6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3" y="2590800"/>
            <a:ext cx="4648199" cy="358140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Sinners (8)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Dead,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5:12</a:t>
            </a:r>
          </a:p>
          <a:p>
            <a:pPr lvl="1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James 4:17</a:t>
            </a:r>
          </a:p>
          <a:p>
            <a:pPr lvl="1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 John 5:17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8F15C-09EB-41EC-8FEA-642ECD932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 Christ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3B3DE-649B-433A-81ED-65577C285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2590800"/>
            <a:ext cx="5105400" cy="3885556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Sacrifice (6, 8)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Crucified,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John 12:32-33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Put away sin,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Hebrews 9:26-28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Offering,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Heb. 10:10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E0E9A-A978-4795-9D75-A2D3F7DC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EB3142-7A6F-423E-A37B-119DDB0C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412" y="6476356"/>
            <a:ext cx="1219202" cy="276226"/>
          </a:xfrm>
        </p:spPr>
        <p:txBody>
          <a:bodyPr/>
          <a:lstStyle/>
          <a:p>
            <a:fld id="{299542E4-2CCF-42F6-9D92-ED568035133D}" type="slidenum">
              <a:rPr lang="en-US" sz="1400" smtClean="0">
                <a:latin typeface="Corbel" panose="020B0503020204020204" pitchFamily="34" charset="0"/>
              </a:rPr>
              <a:pPr/>
              <a:t>5</a:t>
            </a:fld>
            <a:endParaRPr lang="en-US" sz="14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DB6F-B17B-4EE4-B5FC-7241E14A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990600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5:6-11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C5989-2313-4D65-BA12-FC3DBF74F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Without Christ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3BEEB-3B88-44BF-8EFC-8C8CA6E6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3" y="2590800"/>
            <a:ext cx="4648199" cy="358140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Guilty (9)</a:t>
            </a:r>
          </a:p>
          <a:p>
            <a:pPr lvl="1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3:19 (23)</a:t>
            </a:r>
          </a:p>
          <a:p>
            <a:pPr lvl="1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3:9-18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8F15C-09EB-41EC-8FEA-642ECD932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 Christ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3B3DE-649B-433A-81ED-65577C285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2590800"/>
            <a:ext cx="5105400" cy="3885556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Justified (9)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Acquittal,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Rom. 1:17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By blood,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Rom. 5:9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By grace,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Rom. 3:24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By faith,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Rom. 4:5-8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E0E9A-A978-4795-9D75-A2D3F7DC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EB3142-7A6F-423E-A37B-119DDB0C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412" y="6476356"/>
            <a:ext cx="1219202" cy="276226"/>
          </a:xfrm>
        </p:spPr>
        <p:txBody>
          <a:bodyPr/>
          <a:lstStyle/>
          <a:p>
            <a:fld id="{299542E4-2CCF-42F6-9D92-ED568035133D}" type="slidenum">
              <a:rPr lang="en-US" sz="1400" smtClean="0">
                <a:latin typeface="Corbel" panose="020B0503020204020204" pitchFamily="34" charset="0"/>
              </a:rPr>
              <a:pPr/>
              <a:t>6</a:t>
            </a:fld>
            <a:endParaRPr lang="en-US" sz="14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DB6F-B17B-4EE4-B5FC-7241E14A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990600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5:6-11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C5989-2313-4D65-BA12-FC3DBF74F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Without Christ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3BEEB-3B88-44BF-8EFC-8C8CA6E6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3" y="2590800"/>
            <a:ext cx="4648199" cy="213360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Lost (9)</a:t>
            </a:r>
          </a:p>
          <a:p>
            <a:pPr lvl="1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Ephesians 2:1-3</a:t>
            </a:r>
          </a:p>
          <a:p>
            <a:pPr lvl="1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1:16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8F15C-09EB-41EC-8FEA-642ECD932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 Christ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3B3DE-649B-433A-81ED-65577C285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2590800"/>
            <a:ext cx="5105400" cy="327660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Saved (9)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From wrath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(1:18)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By His life (raised),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5:10 </a:t>
            </a:r>
            <a:b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(1 Cor. 15:17-18)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E0E9A-A978-4795-9D75-A2D3F7DC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EB3142-7A6F-423E-A37B-119DDB0C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412" y="6476356"/>
            <a:ext cx="1219202" cy="276226"/>
          </a:xfrm>
        </p:spPr>
        <p:txBody>
          <a:bodyPr/>
          <a:lstStyle/>
          <a:p>
            <a:fld id="{299542E4-2CCF-42F6-9D92-ED568035133D}" type="slidenum">
              <a:rPr lang="en-US" sz="1400" smtClean="0">
                <a:latin typeface="Corbel" panose="020B0503020204020204" pitchFamily="34" charset="0"/>
              </a:rPr>
              <a:pPr/>
              <a:t>7</a:t>
            </a:fld>
            <a:endParaRPr lang="en-US" sz="14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5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DB6F-B17B-4EE4-B5FC-7241E14A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990600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5:6-11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C5989-2313-4D65-BA12-FC3DBF74F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Without Christ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3BEEB-3B88-44BF-8EFC-8C8CA6E6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3" y="2590800"/>
            <a:ext cx="4648199" cy="198120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Enemies (10)</a:t>
            </a:r>
          </a:p>
          <a:p>
            <a:pPr lvl="1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Colossians 1:21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8F15C-09EB-41EC-8FEA-642ECD932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 Christ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3B3DE-649B-433A-81ED-65577C285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2590800"/>
            <a:ext cx="5105400" cy="213360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Reconciled (10-11)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To God and to man,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Ephesians 2:11-18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E0E9A-A978-4795-9D75-A2D3F7DC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EB3142-7A6F-423E-A37B-119DDB0C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412" y="6476356"/>
            <a:ext cx="1219202" cy="276226"/>
          </a:xfrm>
        </p:spPr>
        <p:txBody>
          <a:bodyPr/>
          <a:lstStyle/>
          <a:p>
            <a:fld id="{299542E4-2CCF-42F6-9D92-ED568035133D}" type="slidenum">
              <a:rPr lang="en-US" sz="1400" smtClean="0">
                <a:latin typeface="Corbel" panose="020B0503020204020204" pitchFamily="34" charset="0"/>
              </a:rPr>
              <a:pPr/>
              <a:t>8</a:t>
            </a:fld>
            <a:endParaRPr lang="en-US" sz="14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2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DB6F-B17B-4EE4-B5FC-7241E14A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990600"/>
          </a:xfrm>
        </p:spPr>
        <p:txBody>
          <a:bodyPr>
            <a:normAutofit/>
          </a:bodyPr>
          <a:lstStyle/>
          <a:p>
            <a:r>
              <a:rPr lang="en-US" sz="6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5:6-11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C5989-2313-4D65-BA12-FC3DBF74F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Without Christ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3BEEB-3B88-44BF-8EFC-8C8CA6E6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3" y="2590800"/>
            <a:ext cx="4648199" cy="3276600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Despair (11)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No hope,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Ephesians 2:12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What shall we do?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Acts 2:37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8F15C-09EB-41EC-8FEA-642ECD932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With Christ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83B3DE-649B-433A-81ED-65577C285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12" y="2590800"/>
            <a:ext cx="5105400" cy="2818756"/>
          </a:xfrm>
        </p:spPr>
        <p:txBody>
          <a:bodyPr>
            <a:normAutofit/>
          </a:bodyPr>
          <a:lstStyle/>
          <a:p>
            <a:r>
              <a:rPr lang="en-US" sz="4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Joy (11)</a:t>
            </a:r>
          </a:p>
          <a:p>
            <a:pPr lvl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Rejoice in our salvation,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Acts 8:39</a:t>
            </a:r>
            <a:b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Romans 5:2, 4-5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4E0E9A-A978-4795-9D75-A2D3F7DC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8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EB3142-7A6F-423E-A37B-119DDB0C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6412" y="6476356"/>
            <a:ext cx="1219202" cy="276226"/>
          </a:xfrm>
        </p:spPr>
        <p:txBody>
          <a:bodyPr/>
          <a:lstStyle/>
          <a:p>
            <a:fld id="{299542E4-2CCF-42F6-9D92-ED568035133D}" type="slidenum">
              <a:rPr lang="en-US" sz="1400" smtClean="0">
                <a:latin typeface="Corbel" panose="020B0503020204020204" pitchFamily="34" charset="0"/>
              </a:rPr>
              <a:pPr/>
              <a:t>9</a:t>
            </a:fld>
            <a:endParaRPr lang="en-US" sz="140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109</TotalTime>
  <Words>299</Words>
  <Application>Microsoft Office PowerPoint</Application>
  <PresentationFormat>Custom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</vt:lpstr>
      <vt:lpstr>Corbel</vt:lpstr>
      <vt:lpstr>Woodgrain 16x9</vt:lpstr>
      <vt:lpstr>The Love of God in Christ</vt:lpstr>
      <vt:lpstr>The Love of God in Christ</vt:lpstr>
      <vt:lpstr>Romans 5:6-11</vt:lpstr>
      <vt:lpstr>Romans 5:6-11</vt:lpstr>
      <vt:lpstr>Romans 5:6-11</vt:lpstr>
      <vt:lpstr>Romans 5:6-11</vt:lpstr>
      <vt:lpstr>Romans 5:6-11</vt:lpstr>
      <vt:lpstr>Romans 5:6-11</vt:lpstr>
      <vt:lpstr>Romans 5:6-11</vt:lpstr>
      <vt:lpstr>The Love of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Love of God in Christ</dc:title>
  <dc:creator>Joe R Price</dc:creator>
  <cp:lastModifiedBy>Joe R Price</cp:lastModifiedBy>
  <cp:revision>45</cp:revision>
  <dcterms:created xsi:type="dcterms:W3CDTF">2019-06-20T23:11:02Z</dcterms:created>
  <dcterms:modified xsi:type="dcterms:W3CDTF">2019-06-23T13:43:29Z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