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67" r:id="rId3"/>
    <p:sldId id="278" r:id="rId4"/>
    <p:sldId id="279" r:id="rId5"/>
    <p:sldId id="280" r:id="rId6"/>
    <p:sldId id="281" r:id="rId7"/>
    <p:sldId id="293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762" y="7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56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194560"/>
          </a:xfrm>
        </p:spPr>
        <p:txBody>
          <a:bodyPr>
            <a:norm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Handling Regret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35526"/>
            <a:ext cx="10058400" cy="839971"/>
          </a:xfrm>
        </p:spPr>
        <p:txBody>
          <a:bodyPr>
            <a:noAutofit/>
          </a:bodyPr>
          <a:lstStyle/>
          <a:p>
            <a:r>
              <a:rPr lang="en-US" sz="4000" i="1" cap="none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Scripture Reading: Matthew 21:28-32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4F226-0A9A-42D9-A584-C3FF3A8F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756611"/>
            <a:ext cx="10924673" cy="41749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lead us to despair</a:t>
            </a:r>
            <a:endParaRPr lang="en-US" sz="4800" i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Judas,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Matthew 27:3-5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Suicide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Jesus came to remove despair and replace  it with living hope,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Luke 4:18; 1 Peter 1:3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10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2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876925"/>
            <a:ext cx="10924673" cy="36335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change our conduct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Matthew 21:29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Toward sin, leading us to repent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(21:32)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Corinthians 7:10 (Luke 15:18, 20)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Replace regret with the joy of salvation,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Psalm 51:7-13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11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1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199636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463040"/>
            <a:ext cx="11638678" cy="48626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prompt us to take personal responsibility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Corinthians 7:11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Peter repented,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Luke 22:32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Do not let regret and fear of future failure prevent correction and improvement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4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John Mark, 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Acts 13:13; 15:37-38; 2 Timothy 4:11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12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2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901952"/>
            <a:ext cx="11057021" cy="35356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cause us to take undue responsibility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Galatians 6:1-5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This can lead to a martyr complex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This can lead to just giving up</a:t>
            </a:r>
            <a:endParaRPr lang="en-US" sz="4400" i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13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0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234615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624263"/>
            <a:ext cx="11057021" cy="442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“No regrets” can hide our arrogance </a:t>
            </a:r>
            <a:b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and self-righteousness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Matthew 21:32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Heart hardened by trusting in self,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Luke 18:9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No empathy? No self-inspection?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Without sin? (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John 8:7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  <a:endParaRPr lang="en-US" sz="4400" i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14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928-DED5-4BD9-B28E-DD86E543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6" y="1282225"/>
            <a:ext cx="6360695" cy="4293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Avoiding regret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200" b="0" i="1" cap="none" dirty="0">
                <a:solidFill>
                  <a:schemeClr val="tx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Ecclesiastes 9:9-10   (Matthew 6:33-34)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0425A-E197-470D-9939-189FB2D4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3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194735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Avoiding 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624263"/>
            <a:ext cx="11057021" cy="442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Live joyfully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9:9; Philippians 4:4-6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Be thankful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9:9; 1 Thessalonians 5:18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Do your own work diligently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9:10; Romans 12:11 (James 4:17)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Accept the inevitable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9:10; Hebrews 9:27</a:t>
            </a:r>
            <a:endParaRPr lang="en-US" sz="4800" b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16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9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194735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Victory Over 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624263"/>
            <a:ext cx="11057021" cy="4427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No regrets in heaven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Revelation 21:4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Remove sin and its regret…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Repent, obey, live for Jesus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Press on to your heavenly goal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Philippians 3:13-14</a:t>
            </a:r>
            <a:endParaRPr lang="en-US" sz="4800" b="1" i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17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4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828800"/>
            <a:ext cx="10924673" cy="39102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“To care afterwards,”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Corinthians 7:8</a:t>
            </a:r>
          </a:p>
          <a:p>
            <a:pPr lvl="1"/>
            <a:r>
              <a:rPr lang="en-US" sz="4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“Sorrow or remorse, especially over one’s  acts or omissions” (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Webster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Help or hinder</a:t>
            </a:r>
          </a:p>
          <a:p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Address and resolve regrets,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Timothy 4:7-8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2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928-DED5-4BD9-B28E-DD86E543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565829"/>
            <a:ext cx="6529137" cy="3607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Understanding regret </a:t>
            </a:r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(sources)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0425A-E197-470D-9939-189FB2D4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4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causes regret?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985211"/>
            <a:ext cx="10924673" cy="2971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Our sins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Corinthians 7:9-10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David,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Psalm 32:3-4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Paul,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1 Timothy 1:12-15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4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6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causes regret?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985211"/>
            <a:ext cx="10924674" cy="2971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Our failures</a:t>
            </a:r>
            <a:endParaRPr lang="en-US" sz="4800" i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Peter,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Matthew 26:75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Prodigal son,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Luke 15:17-19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5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3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causes regret?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1816769"/>
            <a:ext cx="10924674" cy="4084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Knowing we could have done better 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(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Shattered confidence,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Matthew 26:33, 35)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happen with age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(James 4:17)</a:t>
            </a:r>
          </a:p>
          <a:p>
            <a:pPr lvl="1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happen with self-examination,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Corinthians 13:5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6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6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928-DED5-4BD9-B28E-DD86E543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565829"/>
            <a:ext cx="6529137" cy="3607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 (</a:t>
            </a:r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results)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0425A-E197-470D-9939-189FB2D4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2165682"/>
            <a:ext cx="10924673" cy="27355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Sorrow</a:t>
            </a:r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Genesis 6:6-7; 1 Samuel 15:11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Regrets are expressions of grief,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2 Corinthians 7:8; 2:4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8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3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11" y="381000"/>
            <a:ext cx="11057021" cy="1143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regret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2093496"/>
            <a:ext cx="11200437" cy="3514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Can immobilize us</a:t>
            </a:r>
            <a:endParaRPr lang="en-US" sz="4800" i="1" dirty="0">
              <a:solidFill>
                <a:schemeClr val="tx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Prevent us from seizing our opportunities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to grow,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Ephesians 5:16; Hebrews 6:9-12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Corbel" panose="020B0503020204020204" pitchFamily="34" charset="0"/>
              </a:rPr>
              <a:t>What Satan wants!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84577-A17B-43F0-989F-3F0B2C4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z="1400" smtClean="0">
                <a:latin typeface="Corbel" panose="020B0503020204020204" pitchFamily="34" charset="0"/>
              </a:rPr>
              <a:t>9</a:t>
            </a:fld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0970-0C6B-4141-9D0C-2F0FDE2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5647" y="632564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27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132</TotalTime>
  <Words>366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</vt:lpstr>
      <vt:lpstr>Corbel</vt:lpstr>
      <vt:lpstr>Red Line Business 16x9</vt:lpstr>
      <vt:lpstr>Handling Regret</vt:lpstr>
      <vt:lpstr>Regret</vt:lpstr>
      <vt:lpstr>Understanding regret (sources)</vt:lpstr>
      <vt:lpstr>What causes regret?</vt:lpstr>
      <vt:lpstr>What causes regret?</vt:lpstr>
      <vt:lpstr>What causes regret?</vt:lpstr>
      <vt:lpstr>What regret causes (results)</vt:lpstr>
      <vt:lpstr>What regret Causes</vt:lpstr>
      <vt:lpstr>What regret Causes</vt:lpstr>
      <vt:lpstr>What regret Causes</vt:lpstr>
      <vt:lpstr>What regret Causes</vt:lpstr>
      <vt:lpstr>What regret Causes</vt:lpstr>
      <vt:lpstr>What regret Causes</vt:lpstr>
      <vt:lpstr>What regret Causes</vt:lpstr>
      <vt:lpstr>Avoiding regret Ecclesiastes 9:9-10   (Matthew 6:33-34)</vt:lpstr>
      <vt:lpstr>Avoiding regret</vt:lpstr>
      <vt:lpstr>Victory Over regret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regret</dc:title>
  <dc:creator>Joe R Price</dc:creator>
  <cp:lastModifiedBy>Joe R Price</cp:lastModifiedBy>
  <cp:revision>54</cp:revision>
  <dcterms:created xsi:type="dcterms:W3CDTF">2019-07-19T16:34:50Z</dcterms:created>
  <dcterms:modified xsi:type="dcterms:W3CDTF">2019-07-21T21:16:59Z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