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65" r:id="rId3"/>
    <p:sldId id="273" r:id="rId4"/>
    <p:sldId id="274" r:id="rId5"/>
    <p:sldId id="275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294" autoAdjust="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7/28/2019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7/28/2019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" y="0"/>
            <a:ext cx="12188826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-1" y="5102352"/>
            <a:ext cx="12188826" cy="17556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286000"/>
            <a:ext cx="9601200" cy="1517904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2B85-3CBD-42B2-8DA6-EBFBDD117CFC}" type="datetime1">
              <a:rPr lang="en-US" smtClean="0"/>
              <a:t>7/28/2019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EED1-CD08-46CD-A051-ADF6CCF40CB1}" type="datetime1">
              <a:rPr lang="en-US" smtClean="0"/>
              <a:t>7/28/2019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8ED1-CB66-4F74-8A5C-8CB0889F7613}" type="datetime1">
              <a:rPr lang="en-US" smtClean="0"/>
              <a:t>7/28/2019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74320"/>
            <a:ext cx="12192000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E566-8513-4853-959F-5FFED4F6556B}" type="datetime1">
              <a:rPr lang="en-US" smtClean="0"/>
              <a:t>7/28/2019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9E4-5B31-4592-9B55-55D273135A8D}" type="datetime1">
              <a:rPr lang="en-US" smtClean="0"/>
              <a:t>7/28/2019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928C-D7B9-414A-9734-2291D11CBEB2}" type="datetime1">
              <a:rPr lang="en-US" smtClean="0"/>
              <a:t>7/28/2019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B6B2-FBDB-4F44-9A7D-D8EF2C4A0CA7}" type="datetime1">
              <a:rPr lang="en-US" smtClean="0"/>
              <a:t>7/28/2019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3B8F-C5FA-4D33-B95E-8A1195718A98}" type="datetime1">
              <a:rPr lang="en-US" smtClean="0"/>
              <a:t>7/28/2019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F08-0FE0-4C90-BE62-D564D9523B5C}" type="datetime1">
              <a:rPr lang="en-US" smtClean="0"/>
              <a:t>7/28/2019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301752" y="502920"/>
            <a:ext cx="670255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D98A-2985-452A-B4A4-177BD374464D}" type="datetime1">
              <a:rPr lang="en-US" smtClean="0"/>
              <a:t>7/28/2019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8368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2AD65C8-735A-430E-B227-E673612023A4}" type="datetime1">
              <a:rPr lang="en-US" smtClean="0"/>
              <a:t>7/28/2019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hf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ersons face&#10;&#10;Description automatically generated">
            <a:extLst>
              <a:ext uri="{FF2B5EF4-FFF2-40B4-BE49-F238E27FC236}">
                <a16:creationId xmlns:a16="http://schemas.microsoft.com/office/drawing/2014/main" id="{8DB8D877-FF73-4099-8213-D1859816B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405" y="444151"/>
            <a:ext cx="8295190" cy="5177804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F047A4-5A0F-4E84-A615-4BE23248B488}"/>
              </a:ext>
            </a:extLst>
          </p:cNvPr>
          <p:cNvSpPr txBox="1"/>
          <p:nvPr/>
        </p:nvSpPr>
        <p:spPr>
          <a:xfrm>
            <a:off x="1948405" y="5644408"/>
            <a:ext cx="8295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Reading: 2 Kings 6:12-18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B4ABE2-C24D-4E32-A096-3742E7D56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7A938E-9F61-450F-A1FF-687CB6E50751}"/>
              </a:ext>
            </a:extLst>
          </p:cNvPr>
          <p:cNvSpPr txBox="1"/>
          <p:nvPr/>
        </p:nvSpPr>
        <p:spPr>
          <a:xfrm>
            <a:off x="10705171" y="6064039"/>
            <a:ext cx="1282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1)</a:t>
            </a:r>
          </a:p>
        </p:txBody>
      </p:sp>
    </p:spTree>
    <p:extLst>
      <p:ext uri="{BB962C8B-B14F-4D97-AF65-F5344CB8AC3E}">
        <p14:creationId xmlns:p14="http://schemas.microsoft.com/office/powerpoint/2010/main" val="32762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51712"/>
          </a:xfrm>
        </p:spPr>
        <p:txBody>
          <a:bodyPr>
            <a:no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Our Eyes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41120" y="2243329"/>
            <a:ext cx="9509760" cy="25968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blindness, </a:t>
            </a: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9:39-41</a:t>
            </a:r>
          </a:p>
          <a:p>
            <a:pPr>
              <a:lnSpc>
                <a:spcPct val="100000"/>
              </a:lnSpc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in light, </a:t>
            </a: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6:22-23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41120" y="369824"/>
            <a:ext cx="9509760" cy="1337056"/>
          </a:xfrm>
        </p:spPr>
        <p:txBody>
          <a:bodyPr>
            <a:no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the Invisible God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66592" y="1929008"/>
            <a:ext cx="10258816" cy="439664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presence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(creation),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1:20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 and will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(Jesus), </a:t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1:15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through trials, 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1:6-9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68496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26410" y="546591"/>
            <a:ext cx="6547414" cy="57648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in the unseen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26:52-53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Heavenly host at the ready, 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Kings 22:19-23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Angels serve God for us,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18:10; Heb. 1:14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providence and sovereignty</a:t>
            </a:r>
            <a:endParaRPr lang="en-U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4</a:t>
            </a:fld>
            <a:endParaRPr lang="en-US" sz="1400"/>
          </a:p>
        </p:txBody>
      </p:sp>
      <p:pic>
        <p:nvPicPr>
          <p:cNvPr id="8" name="Picture 7" descr="A close up of a persons face&#10;&#10;Description automatically generated">
            <a:extLst>
              <a:ext uri="{FF2B5EF4-FFF2-40B4-BE49-F238E27FC236}">
                <a16:creationId xmlns:a16="http://schemas.microsoft.com/office/drawing/2014/main" id="{6F7F4398-99BB-44CE-A240-7D752E782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06" y="636550"/>
            <a:ext cx="4756140" cy="2968752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13158A-53DD-40F5-B42E-4266AC95C283}"/>
              </a:ext>
            </a:extLst>
          </p:cNvPr>
          <p:cNvSpPr/>
          <p:nvPr/>
        </p:nvSpPr>
        <p:spPr>
          <a:xfrm>
            <a:off x="7096706" y="4076807"/>
            <a:ext cx="4756140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>
                <a:ln/>
                <a:solidFill>
                  <a:srgbClr val="FFFF00"/>
                </a:solidFill>
                <a:effectLst/>
              </a:rPr>
              <a:t>Army of God</a:t>
            </a:r>
          </a:p>
          <a:p>
            <a:pPr algn="ctr"/>
            <a:r>
              <a:rPr lang="en-US" sz="4400" b="1" i="1" dirty="0">
                <a:ln/>
                <a:solidFill>
                  <a:srgbClr val="FFFF00"/>
                </a:solidFill>
              </a:rPr>
              <a:t>2 Kings 6:13-18</a:t>
            </a:r>
            <a:endParaRPr lang="en-US" sz="4400" b="1" i="1" cap="none" spc="0" dirty="0">
              <a:ln/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07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39154" y="636550"/>
            <a:ext cx="6634670" cy="541529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that Christ acts to guard our souls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Elisha and servant,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6:18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Helper,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13:5-6 (2:17-18)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for us,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8:31-39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 up our eyes,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55726A-66F9-4246-A2ED-C2B67877E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F08C93-D0F0-4F8D-B12A-8498F581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8484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/>
              <a:t>5</a:t>
            </a:fld>
            <a:endParaRPr lang="en-US" sz="1400"/>
          </a:p>
        </p:txBody>
      </p:sp>
      <p:pic>
        <p:nvPicPr>
          <p:cNvPr id="8" name="Picture 7" descr="A close up of a persons face&#10;&#10;Description automatically generated">
            <a:extLst>
              <a:ext uri="{FF2B5EF4-FFF2-40B4-BE49-F238E27FC236}">
                <a16:creationId xmlns:a16="http://schemas.microsoft.com/office/drawing/2014/main" id="{6F7F4398-99BB-44CE-A240-7D752E782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706" y="636550"/>
            <a:ext cx="4756140" cy="2968752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13158A-53DD-40F5-B42E-4266AC95C283}"/>
              </a:ext>
            </a:extLst>
          </p:cNvPr>
          <p:cNvSpPr/>
          <p:nvPr/>
        </p:nvSpPr>
        <p:spPr>
          <a:xfrm>
            <a:off x="7096706" y="4076807"/>
            <a:ext cx="4756140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>
                <a:ln/>
                <a:solidFill>
                  <a:srgbClr val="FFFF00"/>
                </a:solidFill>
                <a:effectLst/>
              </a:rPr>
              <a:t>Army of God</a:t>
            </a:r>
          </a:p>
          <a:p>
            <a:pPr algn="ctr"/>
            <a:r>
              <a:rPr lang="en-US" sz="4400" b="1" i="1" dirty="0">
                <a:ln/>
                <a:solidFill>
                  <a:srgbClr val="FFFF00"/>
                </a:solidFill>
              </a:rPr>
              <a:t>2 Kings 6:13-18</a:t>
            </a:r>
            <a:endParaRPr lang="en-US" sz="4400" b="1" i="1" cap="none" spc="0" dirty="0">
              <a:ln/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065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FF7A44-2ADE-4200-84B0-205B8DE9D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9375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/>
              <a:pPr/>
              <a:t>6</a:t>
            </a:fld>
            <a:endParaRPr lang="en-US" sz="1400" dirty="0"/>
          </a:p>
        </p:txBody>
      </p:sp>
      <p:pic>
        <p:nvPicPr>
          <p:cNvPr id="3" name="Picture 2" descr="A close up of a persons face&#10;&#10;Description automatically generated">
            <a:extLst>
              <a:ext uri="{FF2B5EF4-FFF2-40B4-BE49-F238E27FC236}">
                <a16:creationId xmlns:a16="http://schemas.microsoft.com/office/drawing/2014/main" id="{9DA7754E-468D-4451-A896-30CFECBF9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857" y="479498"/>
            <a:ext cx="7098286" cy="4430704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403311-2313-4645-8399-DDB6E163249E}"/>
              </a:ext>
            </a:extLst>
          </p:cNvPr>
          <p:cNvSpPr txBox="1"/>
          <p:nvPr/>
        </p:nvSpPr>
        <p:spPr>
          <a:xfrm>
            <a:off x="1089764" y="5055063"/>
            <a:ext cx="100458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“Blessed are those who have not seen </a:t>
            </a:r>
            <a:b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yet have believed.”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20:29)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81F241-699F-4F67-B92F-2B1B42582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3640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theme/theme1.xml><?xml version="1.0" encoding="utf-8"?>
<a:theme xmlns:a="http://schemas.openxmlformats.org/drawingml/2006/main" name="Banded Design Teal 16x9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al banded presentation (widescreen).potx" id="{8384684B-0E69-492A-91E7-29F709A97A1C}" vid="{F5096ADD-FCE7-411A-B9A7-AE292EEF7591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Teal banded presentation (widescreen)</Template>
  <TotalTime>104</TotalTime>
  <Words>125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Banded Design Teal 16x9</vt:lpstr>
      <vt:lpstr>PowerPoint Presentation</vt:lpstr>
      <vt:lpstr>Open Our Eyes</vt:lpstr>
      <vt:lpstr>See the Invisible God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34</cp:revision>
  <dcterms:created xsi:type="dcterms:W3CDTF">2019-07-26T15:09:32Z</dcterms:created>
  <dcterms:modified xsi:type="dcterms:W3CDTF">2019-07-28T13:29:58Z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