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60" r:id="rId4"/>
  </p:sldMasterIdLst>
  <p:notesMasterIdLst>
    <p:notesMasterId r:id="rId19"/>
  </p:notesMasterIdLst>
  <p:handoutMasterIdLst>
    <p:handoutMasterId r:id="rId20"/>
  </p:handoutMasterIdLst>
  <p:sldIdLst>
    <p:sldId id="256" r:id="rId5"/>
    <p:sldId id="257" r:id="rId6"/>
    <p:sldId id="267" r:id="rId7"/>
    <p:sldId id="258" r:id="rId8"/>
    <p:sldId id="268" r:id="rId9"/>
    <p:sldId id="269" r:id="rId10"/>
    <p:sldId id="271" r:id="rId11"/>
    <p:sldId id="272" r:id="rId12"/>
    <p:sldId id="273" r:id="rId13"/>
    <p:sldId id="274" r:id="rId14"/>
    <p:sldId id="275" r:id="rId15"/>
    <p:sldId id="277" r:id="rId16"/>
    <p:sldId id="278" r:id="rId17"/>
    <p:sldId id="279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E0C1F"/>
    <a:srgbClr val="903163"/>
    <a:srgbClr val="E1E1E1"/>
    <a:srgbClr val="AA2C71"/>
    <a:srgbClr val="A62C6F"/>
    <a:srgbClr val="F9E7F1"/>
    <a:srgbClr val="852359"/>
    <a:srgbClr val="969F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96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8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656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B538F6-AC32-4C48-A241-2C319D94ED7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02BACE3-EC2D-4898-B64D-08C196DE61FC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4D88D5-0AB9-479B-891B-76FAA2CC9968}" type="datetimeFigureOut">
              <a:rPr lang="en-US" smtClean="0"/>
              <a:t>7/7/2019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F7CC0CC-D9A9-4658-833D-7168A941E94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6B70F4-8768-4C94-98DC-BDBE0D58843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F20114-DE68-48DB-98CA-3A246173CE7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16316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95F94-0189-4A23-9895-35FA752439AB}" type="datetimeFigureOut">
              <a:rPr lang="en-US" smtClean="0"/>
              <a:t>7/7/2019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2E1C88-3939-4832-BAAB-091D6FA96EB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5004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Delete this slide when you finish preparing the other slides.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2E1C88-3939-4832-BAAB-091D6FA96EB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2598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464567" y="3085765"/>
            <a:ext cx="11262866" cy="3304800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8000">
                <a:schemeClr val="accent2">
                  <a:lumMod val="7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99226" y="1020431"/>
            <a:ext cx="10993549" cy="1475013"/>
          </a:xfrm>
          <a:effectLst/>
        </p:spPr>
        <p:txBody>
          <a:bodyPr anchor="ctr" anchorCtr="0">
            <a:normAutofit/>
          </a:bodyPr>
          <a:lstStyle>
            <a:lvl1pPr algn="ct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noProof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8A9766BF-DDD3-4ADB-9E05-AEB91D9D3FEB}" type="datetime8">
              <a:rPr lang="en-US" noProof="0" smtClean="0"/>
              <a:t>7/7/2019 5:52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C3056E-1632-4A65-A24F-3F10A1450A6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1688488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 bwMode="white">
          <a:xfrm>
            <a:off x="447817" y="5141973"/>
            <a:ext cx="11298200" cy="1274702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59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t" anchorCtr="0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BDB5CBA-04D2-4795-BF14-610F5D3E0ADB}" type="datetime8">
              <a:rPr lang="en-US" noProof="0" smtClean="0"/>
              <a:t>7/7/2019 5:52 AM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C3056E-1632-4A65-A24F-3F10A1450A6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416972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0FE377-D272-40C6-9761-2DEAE9ECA2A3}" type="datetime8">
              <a:rPr lang="en-US" noProof="0" smtClean="0"/>
              <a:t>7/7/2019 5:52 AM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692101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33C994CB-2BC6-164B-80D4-304B4CB6D8C3}"/>
              </a:ext>
            </a:extLst>
          </p:cNvPr>
          <p:cNvSpPr>
            <a:spLocks noChangeAspect="1"/>
          </p:cNvSpPr>
          <p:nvPr userDrawn="1"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4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C51C22-23DC-4974-A70D-EEA27CEA2BF2}" type="datetime8">
              <a:rPr lang="en-US" noProof="0" smtClean="0"/>
              <a:t>7/7/2019 5:52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B5BE0FDB-DB48-E242-8A1F-5B06F79B40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466538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Imag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5655714" cy="5244392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5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5292" y="773724"/>
            <a:ext cx="5315516" cy="4958862"/>
          </a:xfrm>
        </p:spPr>
        <p:txBody>
          <a:bodyPr anchor="ctr" anchorCtr="0"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773724"/>
            <a:ext cx="5388785" cy="49588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CCD5F3-E604-4DBB-A5F7-A70FEA0F8429}" type="datetime8">
              <a:rPr lang="en-US" noProof="0" smtClean="0"/>
              <a:t>7/7/2019 5:52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37820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 bwMode="white">
          <a:xfrm>
            <a:off x="447817" y="5141974"/>
            <a:ext cx="11290860" cy="1258827"/>
          </a:xfrm>
          <a:prstGeom prst="rect">
            <a:avLst/>
          </a:prstGeom>
          <a:gradFill flip="none" rotWithShape="1">
            <a:gsLst>
              <a:gs pos="100000">
                <a:srgbClr val="903163"/>
              </a:gs>
              <a:gs pos="60000">
                <a:schemeClr val="accent1">
                  <a:lumMod val="95000"/>
                  <a:lumOff val="5000"/>
                </a:schemeClr>
              </a:gs>
              <a:gs pos="1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0CB84F0-1E9C-4232-925D-187296AC9399}" type="datetime8">
              <a:rPr lang="en-US" noProof="0" smtClean="0"/>
              <a:t>7/7/2019 5:52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5C3056E-1632-4A65-A24F-3F10A1450A6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9244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8A594-D56D-4EFF-978E-AF0C041DA935}" type="datetime8">
              <a:rPr lang="en-US" noProof="0" smtClean="0"/>
              <a:t>7/7/2019 5:52 AM</a:t>
            </a:fld>
            <a:endParaRPr lang="en-US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42369661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96" y="2023139"/>
            <a:ext cx="3198328" cy="536005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714624"/>
            <a:ext cx="3378403" cy="3194051"/>
          </a:xfrm>
        </p:spPr>
        <p:txBody>
          <a:bodyPr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fld id="{EFAF92FE-1AFE-40A1-8DC5-9CA7371E7F39}" type="datetime8">
              <a:rPr lang="en-US" noProof="0" smtClean="0"/>
              <a:t>7/7/2019 5:52 AM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23" name="Content Placeholder 3">
            <a:extLst>
              <a:ext uri="{FF2B5EF4-FFF2-40B4-BE49-F238E27FC236}">
                <a16:creationId xmlns:a16="http://schemas.microsoft.com/office/drawing/2014/main" id="{6D289ABA-BA71-41AF-AA30-58CB8F426F6C}"/>
              </a:ext>
            </a:extLst>
          </p:cNvPr>
          <p:cNvSpPr>
            <a:spLocks noGrp="1"/>
          </p:cNvSpPr>
          <p:nvPr>
            <p:ph sz="half" idx="15"/>
          </p:nvPr>
        </p:nvSpPr>
        <p:spPr>
          <a:xfrm>
            <a:off x="8145430" y="2714624"/>
            <a:ext cx="3378403" cy="3194051"/>
          </a:xfrm>
        </p:spPr>
        <p:txBody>
          <a:bodyPr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fld id="{C5C3056E-1632-4A65-A24F-3F10A1450A6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22" name="Content Placeholder 3">
            <a:extLst>
              <a:ext uri="{FF2B5EF4-FFF2-40B4-BE49-F238E27FC236}">
                <a16:creationId xmlns:a16="http://schemas.microsoft.com/office/drawing/2014/main" id="{C06DFC81-3912-4844-B25C-E1D7CBCD80A0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4400414" y="2714624"/>
            <a:ext cx="3378403" cy="3194051"/>
          </a:xfrm>
        </p:spPr>
        <p:txBody>
          <a:bodyPr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4" name="Text Placeholder 2">
            <a:extLst>
              <a:ext uri="{FF2B5EF4-FFF2-40B4-BE49-F238E27FC236}">
                <a16:creationId xmlns:a16="http://schemas.microsoft.com/office/drawing/2014/main" id="{11556C46-FD2A-4916-B30C-DB066CAEA471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8241852" y="2023139"/>
            <a:ext cx="3198328" cy="536005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328988-0888-4C1A-8F73-17D455B6F8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180115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D81892BA-72AB-4029-BF58-4D6F90C436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7962123" y="2714625"/>
            <a:ext cx="0" cy="3194051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8E232301-6803-418F-8637-ABBAC64416D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496836" y="2023139"/>
            <a:ext cx="3198328" cy="536005"/>
          </a:xfrm>
        </p:spPr>
        <p:txBody>
          <a:bodyPr anchor="ctr" anchorCtr="0">
            <a:noAutofit/>
          </a:bodyPr>
          <a:lstStyle>
            <a:lvl1pPr marL="0" indent="0" algn="ctr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711902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 bwMode="white">
          <a:xfrm>
            <a:off x="445982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3" y="2250892"/>
            <a:ext cx="5393102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707" y="2250892"/>
            <a:ext cx="5393102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noProof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  <a:lvl2pPr>
              <a:defRPr>
                <a:solidFill>
                  <a:schemeClr val="accent1"/>
                </a:solidFill>
              </a:defRPr>
            </a:lvl2pPr>
            <a:lvl3pPr>
              <a:defRPr>
                <a:solidFill>
                  <a:schemeClr val="accent1"/>
                </a:solidFill>
              </a:defRPr>
            </a:lvl3pPr>
            <a:lvl4pPr>
              <a:defRPr>
                <a:solidFill>
                  <a:schemeClr val="accent1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fld id="{A5C54A12-CEA5-4E58-8AF0-EAFD60357582}" type="datetime8">
              <a:rPr lang="en-US" noProof="0" smtClean="0"/>
              <a:t>7/7/2019 5:52 AM</a:t>
            </a:fld>
            <a:endParaRPr lang="en-US" noProof="0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fld id="{C5C3056E-1632-4A65-A24F-3F10A1450A6E}" type="slidenum">
              <a:rPr lang="en-US" noProof="0" smtClean="0"/>
              <a:pPr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416690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 bwMode="white">
          <a:xfrm>
            <a:off x="440683" y="606554"/>
            <a:ext cx="11300036" cy="1258827"/>
          </a:xfrm>
          <a:prstGeom prst="rect">
            <a:avLst/>
          </a:prstGeom>
          <a:gradFill flip="none" rotWithShape="1">
            <a:gsLst>
              <a:gs pos="100000">
                <a:schemeClr val="accent2"/>
              </a:gs>
              <a:gs pos="60000">
                <a:schemeClr val="accent1">
                  <a:lumMod val="95000"/>
                  <a:lumOff val="5000"/>
                </a:schemeClr>
              </a:gs>
              <a:gs pos="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879A6-1166-432F-AED3-AE1F8EAE2103}" type="datetime8">
              <a:rPr lang="en-US" noProof="0" smtClean="0"/>
              <a:t>7/7/2019 5:52 AM</a:t>
            </a:fld>
            <a:endParaRPr lang="en-US" noProof="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noProof="0" dirty="0"/>
              <a:t>ADD A FOOTER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5CEC16FA-81A4-6F41-9FCE-6262A4533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 anchor="ctr" anchorCtr="0">
            <a:normAutofit/>
          </a:bodyPr>
          <a:lstStyle>
            <a:lvl1pPr algn="ctr">
              <a:defRPr sz="4000"/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45445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fld id="{CC9EF6DC-60FF-4DD4-BE08-4B4CE5B74DDB}" type="datetime8">
              <a:rPr lang="en-US" noProof="0" smtClean="0"/>
              <a:t>7/7/2019 5:52 AM</a:t>
            </a:fld>
            <a:endParaRPr lang="en-US" noProof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903163"/>
                </a:solidFill>
              </a:defRPr>
            </a:lvl1pPr>
          </a:lstStyle>
          <a:p>
            <a:fld id="{C5C3056E-1632-4A65-A24F-3F10A1450A6E}" type="slidenum">
              <a:rPr lang="en-US" noProof="0" smtClean="0"/>
              <a:pPr/>
              <a:t>‹#›</a:t>
            </a:fld>
            <a:endParaRPr lang="en-US" noProof="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FBB0525-CFF9-4A39-B5EA-579253994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785869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gradFill flip="none" rotWithShape="1">
          <a:gsLst>
            <a:gs pos="0">
              <a:schemeClr val="bg1">
                <a:tint val="90000"/>
                <a:lumMod val="110000"/>
              </a:schemeClr>
            </a:gs>
            <a:gs pos="100000">
              <a:schemeClr val="accent4">
                <a:lumMod val="60000"/>
                <a:lumOff val="40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noProof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770EBA2D-91F8-4476-9A61-2A7E41325B54}" type="datetime8">
              <a:rPr lang="en-US" noProof="0" smtClean="0"/>
              <a:t>7/7/2019 5:52 AM</a:t>
            </a:fld>
            <a:endParaRPr lang="en-US" noProof="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r>
              <a:rPr lang="en-US" noProof="0" dirty="0"/>
              <a:t>ADD A FOOTER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C5C3056E-1632-4A65-A24F-3F10A1450A6E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70731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3" r:id="rId4"/>
    <p:sldLayoutId id="2147483664" r:id="rId5"/>
    <p:sldLayoutId id="2147483665" r:id="rId6"/>
    <p:sldLayoutId id="2147483673" r:id="rId7"/>
    <p:sldLayoutId id="2147483666" r:id="rId8"/>
    <p:sldLayoutId id="2147483667" r:id="rId9"/>
    <p:sldLayoutId id="2147483668" r:id="rId10"/>
    <p:sldLayoutId id="214748366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100000">
              <a:schemeClr val="accent4">
                <a:lumMod val="60000"/>
                <a:lumOff val="40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A6E9EA0F-FD88-464F-99D9-0E151D11E7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7675" y="965199"/>
            <a:ext cx="11243732" cy="1750010"/>
          </a:xfrm>
        </p:spPr>
        <p:txBody>
          <a:bodyPr anchor="ctr">
            <a:noAutofit/>
          </a:bodyPr>
          <a:lstStyle/>
          <a:p>
            <a:pPr algn="ctr"/>
            <a:r>
              <a:rPr lang="en-US" sz="6000" b="1" dirty="0">
                <a:latin typeface="Corbel" panose="020B0503020204020204" pitchFamily="34" charset="0"/>
              </a:rPr>
              <a:t>What Jesus Came to Do</a:t>
            </a:r>
          </a:p>
        </p:txBody>
      </p:sp>
      <p:sp>
        <p:nvSpPr>
          <p:cNvPr id="3" name="Subtitle 2" descr="content">
            <a:extLst>
              <a:ext uri="{FF2B5EF4-FFF2-40B4-BE49-F238E27FC236}">
                <a16:creationId xmlns:a16="http://schemas.microsoft.com/office/drawing/2014/main" id="{7932A20C-8823-4E5C-BF21-C75BA56E76DE}"/>
              </a:ext>
            </a:extLst>
          </p:cNvPr>
          <p:cNvSpPr>
            <a:spLocks noGrp="1"/>
          </p:cNvSpPr>
          <p:nvPr>
            <p:ph type="subTitle" idx="1"/>
          </p:nvPr>
        </p:nvSpPr>
        <p:spPr bwMode="black">
          <a:xfrm>
            <a:off x="742950" y="3314700"/>
            <a:ext cx="10805583" cy="2800349"/>
          </a:xfrm>
        </p:spPr>
        <p:txBody>
          <a:bodyPr anchor="ctr">
            <a:noAutofit/>
          </a:bodyPr>
          <a:lstStyle/>
          <a:p>
            <a:pPr algn="l">
              <a:spcAft>
                <a:spcPts val="3000"/>
              </a:spcAft>
            </a:pPr>
            <a:r>
              <a:rPr lang="en-US" sz="4800" b="1" i="1" cap="none" dirty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Scripture Reading: Hebrews 10:5-10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5C147F4-FEA2-479F-BC96-3CD3C0328E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060378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Teacher">
            <a:extLst>
              <a:ext uri="{FF2B5EF4-FFF2-40B4-BE49-F238E27FC236}">
                <a16:creationId xmlns:a16="http://schemas.microsoft.com/office/drawing/2014/main" id="{5614277E-CACC-4F9D-8C27-FB73FCBFB48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925" y="633056"/>
            <a:ext cx="1152000" cy="1152000"/>
          </a:xfrm>
          <a:prstGeom prst="rect">
            <a:avLst/>
          </a:prstGeom>
        </p:spPr>
      </p:pic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AC93C0E1-1796-41B4-AF64-2A823C4C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5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Said He Came To Do</a:t>
            </a:r>
          </a:p>
        </p:txBody>
      </p:sp>
      <p:sp>
        <p:nvSpPr>
          <p:cNvPr id="3" name="Content Placeholder 2" descr="content">
            <a:extLst>
              <a:ext uri="{FF2B5EF4-FFF2-40B4-BE49-F238E27FC236}">
                <a16:creationId xmlns:a16="http://schemas.microsoft.com/office/drawing/2014/main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2428985"/>
            <a:ext cx="11307003" cy="3795959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To bring conflict to the world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Matt. 10:34-39</a:t>
            </a:r>
            <a:endParaRPr lang="en-US" sz="4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His message is so radical, it will be met with resistance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(Micah 7:5-7)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The “sword” is figurative of the battle that we must wage when we follow Jesus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(1 Tim. 6:12)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BB18F-E64B-45D0-AADB-98FF9D31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4553" y="6414700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z="1400" noProof="0" smtClean="0">
                <a:solidFill>
                  <a:schemeClr val="tx1"/>
                </a:solidFill>
                <a:latin typeface="Corbel" panose="020B0503020204020204" pitchFamily="34" charset="0"/>
              </a:rPr>
              <a:t>10</a:t>
            </a:fld>
            <a:endParaRPr lang="en-US" sz="1400" noProof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9C8AE6-21D3-42C2-89C6-8A1A906F0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55340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Teacher">
            <a:extLst>
              <a:ext uri="{FF2B5EF4-FFF2-40B4-BE49-F238E27FC236}">
                <a16:creationId xmlns:a16="http://schemas.microsoft.com/office/drawing/2014/main" id="{5614277E-CACC-4F9D-8C27-FB73FCBFB48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925" y="633056"/>
            <a:ext cx="1152000" cy="1152000"/>
          </a:xfrm>
          <a:prstGeom prst="rect">
            <a:avLst/>
          </a:prstGeom>
        </p:spPr>
      </p:pic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AC93C0E1-1796-41B4-AF64-2A823C4C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5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Said He Came To Do</a:t>
            </a:r>
          </a:p>
        </p:txBody>
      </p:sp>
      <p:sp>
        <p:nvSpPr>
          <p:cNvPr id="3" name="Content Placeholder 2" descr="content">
            <a:extLst>
              <a:ext uri="{FF2B5EF4-FFF2-40B4-BE49-F238E27FC236}">
                <a16:creationId xmlns:a16="http://schemas.microsoft.com/office/drawing/2014/main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2428985"/>
            <a:ext cx="11293751" cy="3795959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For judgment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John 9:39</a:t>
            </a:r>
            <a:endParaRPr lang="en-US" sz="4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Decision time (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krima), Matthew 22:42</a:t>
            </a:r>
            <a:endParaRPr lang="en-US" sz="42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Listen to and accept the evidence (truth) </a:t>
            </a:r>
            <a:b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about Jesus,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John 9:27; 8:23-24; 12:48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BB18F-E64B-45D0-AADB-98FF9D31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4553" y="6414700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z="1400" noProof="0" smtClean="0">
                <a:solidFill>
                  <a:schemeClr val="tx1"/>
                </a:solidFill>
                <a:latin typeface="Corbel" panose="020B0503020204020204" pitchFamily="34" charset="0"/>
              </a:rPr>
              <a:t>11</a:t>
            </a:fld>
            <a:endParaRPr lang="en-US" sz="1400" noProof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9C8AE6-21D3-42C2-89C6-8A1A906F0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45413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Teacher">
            <a:extLst>
              <a:ext uri="{FF2B5EF4-FFF2-40B4-BE49-F238E27FC236}">
                <a16:creationId xmlns:a16="http://schemas.microsoft.com/office/drawing/2014/main" id="{5614277E-CACC-4F9D-8C27-FB73FCBFB48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925" y="633056"/>
            <a:ext cx="1152000" cy="1152000"/>
          </a:xfrm>
          <a:prstGeom prst="rect">
            <a:avLst/>
          </a:prstGeom>
        </p:spPr>
      </p:pic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AC93C0E1-1796-41B4-AF64-2A823C4C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5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Said He Came To Do</a:t>
            </a:r>
          </a:p>
        </p:txBody>
      </p:sp>
      <p:sp>
        <p:nvSpPr>
          <p:cNvPr id="3" name="Content Placeholder 2" descr="content">
            <a:extLst>
              <a:ext uri="{FF2B5EF4-FFF2-40B4-BE49-F238E27FC236}">
                <a16:creationId xmlns:a16="http://schemas.microsoft.com/office/drawing/2014/main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2491409"/>
            <a:ext cx="11293751" cy="3733535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To give abundant life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John 10:10</a:t>
            </a:r>
            <a:endParaRPr lang="en-US" sz="4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Living water to refresh the soul,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John 4:13-14  (Isaiah 55:1)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Bread of life for eternal life,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John 6:33-35, 57-58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BB18F-E64B-45D0-AADB-98FF9D31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4553" y="6414700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z="1400" noProof="0" smtClean="0">
                <a:solidFill>
                  <a:schemeClr val="tx1"/>
                </a:solidFill>
                <a:latin typeface="Corbel" panose="020B0503020204020204" pitchFamily="34" charset="0"/>
              </a:rPr>
              <a:t>12</a:t>
            </a:fld>
            <a:endParaRPr lang="en-US" sz="1400" noProof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9C8AE6-21D3-42C2-89C6-8A1A906F0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1292144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Teacher">
            <a:extLst>
              <a:ext uri="{FF2B5EF4-FFF2-40B4-BE49-F238E27FC236}">
                <a16:creationId xmlns:a16="http://schemas.microsoft.com/office/drawing/2014/main" id="{5614277E-CACC-4F9D-8C27-FB73FCBFB48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925" y="633056"/>
            <a:ext cx="1152000" cy="1152000"/>
          </a:xfrm>
          <a:prstGeom prst="rect">
            <a:avLst/>
          </a:prstGeom>
        </p:spPr>
      </p:pic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AC93C0E1-1796-41B4-AF64-2A823C4C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5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Said He Came To Do</a:t>
            </a:r>
          </a:p>
        </p:txBody>
      </p:sp>
      <p:sp>
        <p:nvSpPr>
          <p:cNvPr id="3" name="Content Placeholder 2" descr="content">
            <a:extLst>
              <a:ext uri="{FF2B5EF4-FFF2-40B4-BE49-F238E27FC236}">
                <a16:creationId xmlns:a16="http://schemas.microsoft.com/office/drawing/2014/main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2146851"/>
            <a:ext cx="11293751" cy="4334915"/>
          </a:xfrm>
        </p:spPr>
        <p:txBody>
          <a:bodyPr>
            <a:noAutofit/>
          </a:bodyPr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To be light in dark world of sin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John 12:46</a:t>
            </a:r>
            <a:endParaRPr lang="en-US" sz="4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Life He gives is true light – Not extinguished,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John 1:4-5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Light showing the way out of sin, 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John 8:12 (11)</a:t>
            </a: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Seize His light and live by it, 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John 12:35-36 </a:t>
            </a:r>
            <a:b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(1 Thess. 5:5-6)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endParaRPr lang="en-US" sz="4200" i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BB18F-E64B-45D0-AADB-98FF9D31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4553" y="6414700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z="1400" noProof="0" smtClean="0">
                <a:solidFill>
                  <a:schemeClr val="tx1"/>
                </a:solidFill>
                <a:latin typeface="Corbel" panose="020B0503020204020204" pitchFamily="34" charset="0"/>
              </a:rPr>
              <a:t>13</a:t>
            </a:fld>
            <a:endParaRPr lang="en-US" sz="1400" noProof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9C8AE6-21D3-42C2-89C6-8A1A906F0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53956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1CF94250-8D97-401F-A36C-5B5DB39DD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226" y="742951"/>
            <a:ext cx="10993549" cy="2199032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Corbel" panose="020B0503020204020204" pitchFamily="34" charset="0"/>
              </a:rPr>
              <a:t>Jesus did</a:t>
            </a:r>
            <a:br>
              <a:rPr lang="en-US" sz="6000" b="1" dirty="0">
                <a:latin typeface="Corbel" panose="020B0503020204020204" pitchFamily="34" charset="0"/>
              </a:rPr>
            </a:br>
            <a:r>
              <a:rPr lang="en-US" sz="6000" b="1" dirty="0">
                <a:latin typeface="Corbel" panose="020B0503020204020204" pitchFamily="34" charset="0"/>
              </a:rPr>
              <a:t>What He Came To Do</a:t>
            </a:r>
          </a:p>
        </p:txBody>
      </p:sp>
      <p:sp>
        <p:nvSpPr>
          <p:cNvPr id="4" name="Subtitle 2" descr="content">
            <a:extLst>
              <a:ext uri="{FF2B5EF4-FFF2-40B4-BE49-F238E27FC236}">
                <a16:creationId xmlns:a16="http://schemas.microsoft.com/office/drawing/2014/main" id="{B407D3C9-C978-43F3-8ECB-E821970480E7}"/>
              </a:ext>
            </a:extLst>
          </p:cNvPr>
          <p:cNvSpPr txBox="1">
            <a:spLocks/>
          </p:cNvSpPr>
          <p:nvPr/>
        </p:nvSpPr>
        <p:spPr bwMode="black">
          <a:xfrm>
            <a:off x="742950" y="3114262"/>
            <a:ext cx="10805583" cy="321138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20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1200"/>
              </a:spcBef>
            </a:pPr>
            <a:r>
              <a:rPr lang="en-US" sz="4400" i="1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“I have glorified You on the earth. I have finished the work which You have given Me </a:t>
            </a:r>
            <a:br>
              <a:rPr lang="en-US" sz="4400" i="1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</a:br>
            <a:r>
              <a:rPr lang="en-US" sz="4400" i="1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to do.” </a:t>
            </a:r>
            <a:r>
              <a:rPr lang="en-US" sz="44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(John 17:4) </a:t>
            </a:r>
          </a:p>
          <a:p>
            <a:pPr>
              <a:spcBef>
                <a:spcPts val="1200"/>
              </a:spcBef>
            </a:pPr>
            <a:r>
              <a:rPr lang="en-US" sz="4400" i="1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“It is finished!”</a:t>
            </a:r>
            <a:r>
              <a:rPr lang="en-US" sz="44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(John 19:30)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E52DB8-CDB8-48E0-B91E-90D3ADA78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6E8DFFBE-7773-4B16-B47D-95E9186DB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2279" y="6487766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z="1400" noProof="0" smtClean="0">
                <a:solidFill>
                  <a:schemeClr val="tx1"/>
                </a:solidFill>
                <a:latin typeface="Corbel" panose="020B0503020204020204" pitchFamily="34" charset="0"/>
              </a:rPr>
              <a:t>14</a:t>
            </a:fld>
            <a:endParaRPr lang="en-US" sz="1400" noProof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81772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1CF94250-8D97-401F-A36C-5B5DB39DD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226" y="742951"/>
            <a:ext cx="10993549" cy="2199032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Corbel" panose="020B0503020204020204" pitchFamily="34" charset="0"/>
              </a:rPr>
              <a:t>Jesus Knew Who He Was</a:t>
            </a:r>
            <a:br>
              <a:rPr lang="en-US" sz="6000" b="1" dirty="0">
                <a:latin typeface="Corbel" panose="020B0503020204020204" pitchFamily="34" charset="0"/>
              </a:rPr>
            </a:br>
            <a:r>
              <a:rPr lang="en-US" sz="6000" b="1" dirty="0">
                <a:latin typeface="Corbel" panose="020B0503020204020204" pitchFamily="34" charset="0"/>
              </a:rPr>
              <a:t>and What He came to do</a:t>
            </a:r>
          </a:p>
        </p:txBody>
      </p:sp>
      <p:sp>
        <p:nvSpPr>
          <p:cNvPr id="4" name="Subtitle 2" descr="content">
            <a:extLst>
              <a:ext uri="{FF2B5EF4-FFF2-40B4-BE49-F238E27FC236}">
                <a16:creationId xmlns:a16="http://schemas.microsoft.com/office/drawing/2014/main" id="{B407D3C9-C978-43F3-8ECB-E821970480E7}"/>
              </a:ext>
            </a:extLst>
          </p:cNvPr>
          <p:cNvSpPr txBox="1">
            <a:spLocks/>
          </p:cNvSpPr>
          <p:nvPr/>
        </p:nvSpPr>
        <p:spPr bwMode="black">
          <a:xfrm>
            <a:off x="742950" y="3314700"/>
            <a:ext cx="10805583" cy="280034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20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800" i="1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And He said to them, “Why did you seek Me? Did you not know that I must be about My Father’s business?”</a:t>
            </a:r>
            <a:r>
              <a:rPr lang="en-US" sz="48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 (Luke 2:49)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E52DB8-CDB8-48E0-B91E-90D3ADA78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6E8DFFBE-7773-4B16-B47D-95E9186DB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2279" y="6487766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z="1400" noProof="0" smtClean="0">
                <a:solidFill>
                  <a:schemeClr val="tx1"/>
                </a:solidFill>
                <a:latin typeface="Corbel" panose="020B0503020204020204" pitchFamily="34" charset="0"/>
              </a:rPr>
              <a:t>2</a:t>
            </a:fld>
            <a:endParaRPr lang="en-US" sz="1400" noProof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075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1CF94250-8D97-401F-A36C-5B5DB39DDD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99226" y="742951"/>
            <a:ext cx="10993549" cy="2199032"/>
          </a:xfrm>
        </p:spPr>
        <p:txBody>
          <a:bodyPr>
            <a:normAutofit/>
          </a:bodyPr>
          <a:lstStyle/>
          <a:p>
            <a:r>
              <a:rPr lang="en-US" sz="6000" b="1" dirty="0">
                <a:latin typeface="Corbel" panose="020B0503020204020204" pitchFamily="34" charset="0"/>
              </a:rPr>
              <a:t>Jesus Did Not Randomly Appear on the Earth</a:t>
            </a:r>
          </a:p>
        </p:txBody>
      </p:sp>
      <p:sp>
        <p:nvSpPr>
          <p:cNvPr id="4" name="Subtitle 2" descr="content">
            <a:extLst>
              <a:ext uri="{FF2B5EF4-FFF2-40B4-BE49-F238E27FC236}">
                <a16:creationId xmlns:a16="http://schemas.microsoft.com/office/drawing/2014/main" id="{B407D3C9-C978-43F3-8ECB-E821970480E7}"/>
              </a:ext>
            </a:extLst>
          </p:cNvPr>
          <p:cNvSpPr txBox="1">
            <a:spLocks/>
          </p:cNvSpPr>
          <p:nvPr/>
        </p:nvSpPr>
        <p:spPr bwMode="black">
          <a:xfrm>
            <a:off x="742950" y="3140765"/>
            <a:ext cx="10805583" cy="318488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2000" kern="1200" cap="all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2"/>
              </a:buClr>
              <a:buSzPct val="92000"/>
              <a:buFont typeface="Wingdings 2" panose="05020102010507070707" pitchFamily="18" charset="2"/>
              <a:buNone/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200" i="1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But when the fullness of the time had come, God sent forth His Son, born of a woman, born under the law, to redeem those who were under the law, that we might receive the adoption as sons</a:t>
            </a:r>
            <a:r>
              <a:rPr lang="en-US" sz="4200" cap="none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. (Galatians 4:4-5)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7E52DB8-CDB8-48E0-B91E-90D3ADA78B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6E8DFFBE-7773-4B16-B47D-95E9186DB8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22279" y="6487766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z="1400" noProof="0" smtClean="0">
                <a:solidFill>
                  <a:schemeClr val="tx1"/>
                </a:solidFill>
                <a:latin typeface="Corbel" panose="020B0503020204020204" pitchFamily="34" charset="0"/>
              </a:rPr>
              <a:t>3</a:t>
            </a:fld>
            <a:endParaRPr lang="en-US" sz="1400" noProof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4379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Teacher">
            <a:extLst>
              <a:ext uri="{FF2B5EF4-FFF2-40B4-BE49-F238E27FC236}">
                <a16:creationId xmlns:a16="http://schemas.microsoft.com/office/drawing/2014/main" id="{5614277E-CACC-4F9D-8C27-FB73FCBFB48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925" y="633056"/>
            <a:ext cx="1152000" cy="1152000"/>
          </a:xfrm>
          <a:prstGeom prst="rect">
            <a:avLst/>
          </a:prstGeom>
        </p:spPr>
      </p:pic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AC93C0E1-1796-41B4-AF64-2A823C4C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5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Said He Came To Do</a:t>
            </a:r>
          </a:p>
        </p:txBody>
      </p:sp>
      <p:sp>
        <p:nvSpPr>
          <p:cNvPr id="3" name="Content Placeholder 2" descr="content">
            <a:extLst>
              <a:ext uri="{FF2B5EF4-FFF2-40B4-BE49-F238E27FC236}">
                <a16:creationId xmlns:a16="http://schemas.microsoft.com/office/drawing/2014/main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54087"/>
            <a:ext cx="11029615" cy="4699544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To do the Father’s will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John 6:38</a:t>
            </a:r>
          </a:p>
          <a:p>
            <a:pPr lvl="1"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Save, secure, and resurrect unto everlasting life,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John 6:38-40, 44-45 (5:29)</a:t>
            </a:r>
          </a:p>
          <a:p>
            <a:pPr lvl="1"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Not independent of the Father; sought to do His will,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John 5:30</a:t>
            </a:r>
          </a:p>
          <a:p>
            <a:pPr lvl="1"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How we must do Father’s will,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Matthew 7:21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BB18F-E64B-45D0-AADB-98FF9D31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4553" y="6414700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z="1400" noProof="0" smtClean="0">
                <a:solidFill>
                  <a:schemeClr val="tx1"/>
                </a:solidFill>
                <a:latin typeface="Corbel" panose="020B0503020204020204" pitchFamily="34" charset="0"/>
              </a:rPr>
              <a:t>4</a:t>
            </a:fld>
            <a:endParaRPr lang="en-US" sz="1400" noProof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9C8AE6-21D3-42C2-89C6-8A1A906F0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98036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Teacher">
            <a:extLst>
              <a:ext uri="{FF2B5EF4-FFF2-40B4-BE49-F238E27FC236}">
                <a16:creationId xmlns:a16="http://schemas.microsoft.com/office/drawing/2014/main" id="{5614277E-CACC-4F9D-8C27-FB73FCBFB48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925" y="633056"/>
            <a:ext cx="1152000" cy="1152000"/>
          </a:xfrm>
          <a:prstGeom prst="rect">
            <a:avLst/>
          </a:prstGeom>
        </p:spPr>
      </p:pic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AC93C0E1-1796-41B4-AF64-2A823C4C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5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Said He Came To Do</a:t>
            </a:r>
          </a:p>
        </p:txBody>
      </p:sp>
      <p:sp>
        <p:nvSpPr>
          <p:cNvPr id="3" name="Content Placeholder 2" descr="content">
            <a:extLst>
              <a:ext uri="{FF2B5EF4-FFF2-40B4-BE49-F238E27FC236}">
                <a16:creationId xmlns:a16="http://schemas.microsoft.com/office/drawing/2014/main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2305877"/>
            <a:ext cx="11307003" cy="444775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To fulfill Law and Prophets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Matthew 5:17-18</a:t>
            </a:r>
          </a:p>
          <a:p>
            <a:pPr lvl="1"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Christ: Aim (purpose) of the law,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Romans 10:4</a:t>
            </a:r>
          </a:p>
          <a:p>
            <a:pPr lvl="2">
              <a:spcBef>
                <a:spcPts val="600"/>
              </a:spcBef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Law added until the Seed came, 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Galatians 3:19</a:t>
            </a:r>
          </a:p>
          <a:p>
            <a:pPr lvl="2">
              <a:spcBef>
                <a:spcPts val="600"/>
              </a:spcBef>
            </a:pPr>
            <a:r>
              <a:rPr lang="en-US" sz="4000" dirty="0">
                <a:solidFill>
                  <a:schemeClr val="tx1"/>
                </a:solidFill>
                <a:latin typeface="Corbel" panose="020B0503020204020204" pitchFamily="34" charset="0"/>
              </a:rPr>
              <a:t>Christ kept the law sinlessly; Offering for our sins, </a:t>
            </a:r>
            <a:r>
              <a:rPr lang="en-US" sz="4000" i="1" dirty="0">
                <a:solidFill>
                  <a:schemeClr val="tx1"/>
                </a:solidFill>
                <a:latin typeface="Corbel" panose="020B0503020204020204" pitchFamily="34" charset="0"/>
              </a:rPr>
              <a:t>Romans 8:3-4</a:t>
            </a:r>
            <a:r>
              <a:rPr lang="en-US" sz="3800" i="1" dirty="0">
                <a:solidFill>
                  <a:schemeClr val="tx1"/>
                </a:solidFill>
                <a:latin typeface="Corbel" panose="020B0503020204020204" pitchFamily="34" charset="0"/>
              </a:rPr>
              <a:t>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BB18F-E64B-45D0-AADB-98FF9D31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4553" y="6414700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z="1400" noProof="0" smtClean="0">
                <a:solidFill>
                  <a:schemeClr val="tx1"/>
                </a:solidFill>
                <a:latin typeface="Corbel" panose="020B0503020204020204" pitchFamily="34" charset="0"/>
              </a:rPr>
              <a:t>5</a:t>
            </a:fld>
            <a:endParaRPr lang="en-US" sz="1400" noProof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9C8AE6-21D3-42C2-89C6-8A1A906F0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2109877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Teacher">
            <a:extLst>
              <a:ext uri="{FF2B5EF4-FFF2-40B4-BE49-F238E27FC236}">
                <a16:creationId xmlns:a16="http://schemas.microsoft.com/office/drawing/2014/main" id="{5614277E-CACC-4F9D-8C27-FB73FCBFB48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925" y="633056"/>
            <a:ext cx="1152000" cy="1152000"/>
          </a:xfrm>
          <a:prstGeom prst="rect">
            <a:avLst/>
          </a:prstGeom>
        </p:spPr>
      </p:pic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AC93C0E1-1796-41B4-AF64-2A823C4C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5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Said He Came To Do</a:t>
            </a:r>
          </a:p>
        </p:txBody>
      </p:sp>
      <p:sp>
        <p:nvSpPr>
          <p:cNvPr id="3" name="Content Placeholder 2" descr="content">
            <a:extLst>
              <a:ext uri="{FF2B5EF4-FFF2-40B4-BE49-F238E27FC236}">
                <a16:creationId xmlns:a16="http://schemas.microsoft.com/office/drawing/2014/main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2305877"/>
            <a:ext cx="11307003" cy="4108823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To fulfill Law and Prophets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Matthew 5:17-18</a:t>
            </a:r>
          </a:p>
          <a:p>
            <a:pPr lvl="1"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LOM no longer binding; Children of God through faith,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Galatians 3:24-26</a:t>
            </a:r>
          </a:p>
          <a:p>
            <a:pPr lvl="1"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Jesus fulfilled OT prophecies,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Luke 24:44-47</a:t>
            </a:r>
          </a:p>
          <a:p>
            <a:pPr lvl="1">
              <a:spcBef>
                <a:spcPts val="600"/>
              </a:spcBef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Our faith is Jesus as the Savior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(Acts 17:2-4)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BB18F-E64B-45D0-AADB-98FF9D31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4553" y="6414700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z="1400" noProof="0" smtClean="0">
                <a:solidFill>
                  <a:schemeClr val="tx1"/>
                </a:solidFill>
                <a:latin typeface="Corbel" panose="020B0503020204020204" pitchFamily="34" charset="0"/>
              </a:rPr>
              <a:t>6</a:t>
            </a:fld>
            <a:endParaRPr lang="en-US" sz="1400" noProof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9C8AE6-21D3-42C2-89C6-8A1A906F0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3998425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Teacher">
            <a:extLst>
              <a:ext uri="{FF2B5EF4-FFF2-40B4-BE49-F238E27FC236}">
                <a16:creationId xmlns:a16="http://schemas.microsoft.com/office/drawing/2014/main" id="{5614277E-CACC-4F9D-8C27-FB73FCBFB48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925" y="633056"/>
            <a:ext cx="1152000" cy="1152000"/>
          </a:xfrm>
          <a:prstGeom prst="rect">
            <a:avLst/>
          </a:prstGeom>
        </p:spPr>
      </p:pic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AC93C0E1-1796-41B4-AF64-2A823C4C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5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Said He Came To Do</a:t>
            </a:r>
          </a:p>
        </p:txBody>
      </p:sp>
      <p:sp>
        <p:nvSpPr>
          <p:cNvPr id="3" name="Content Placeholder 2" descr="content">
            <a:extLst>
              <a:ext uri="{FF2B5EF4-FFF2-40B4-BE49-F238E27FC236}">
                <a16:creationId xmlns:a16="http://schemas.microsoft.com/office/drawing/2014/main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2186609"/>
            <a:ext cx="11307003" cy="4567021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To seek and save the lost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Matthew 18:11-14</a:t>
            </a:r>
            <a:endParaRPr lang="en-US" sz="4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World condemned in sin; Jesus came to save,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John 3:17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Jesus always searching for lost souls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(Luke 15)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He was on a seek and save mission, not a seek and destroy mission,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Luke 9:56 (54-55)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endParaRPr lang="en-US" sz="3600" i="1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BB18F-E64B-45D0-AADB-98FF9D31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4553" y="6414700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z="1400" noProof="0" smtClean="0">
                <a:solidFill>
                  <a:schemeClr val="tx1"/>
                </a:solidFill>
                <a:latin typeface="Corbel" panose="020B0503020204020204" pitchFamily="34" charset="0"/>
              </a:rPr>
              <a:t>7</a:t>
            </a:fld>
            <a:endParaRPr lang="en-US" sz="1400" noProof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9C8AE6-21D3-42C2-89C6-8A1A906F0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530009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Teacher">
            <a:extLst>
              <a:ext uri="{FF2B5EF4-FFF2-40B4-BE49-F238E27FC236}">
                <a16:creationId xmlns:a16="http://schemas.microsoft.com/office/drawing/2014/main" id="{5614277E-CACC-4F9D-8C27-FB73FCBFB48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925" y="633056"/>
            <a:ext cx="1152000" cy="1152000"/>
          </a:xfrm>
          <a:prstGeom prst="rect">
            <a:avLst/>
          </a:prstGeom>
        </p:spPr>
      </p:pic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AC93C0E1-1796-41B4-AF64-2A823C4C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5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Said He Came To Do</a:t>
            </a:r>
          </a:p>
        </p:txBody>
      </p:sp>
      <p:sp>
        <p:nvSpPr>
          <p:cNvPr id="3" name="Content Placeholder 2" descr="content">
            <a:extLst>
              <a:ext uri="{FF2B5EF4-FFF2-40B4-BE49-F238E27FC236}">
                <a16:creationId xmlns:a16="http://schemas.microsoft.com/office/drawing/2014/main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2570922"/>
            <a:ext cx="11307003" cy="4182708"/>
          </a:xfrm>
        </p:spPr>
        <p:txBody>
          <a:bodyPr>
            <a:noAutofit/>
          </a:bodyPr>
          <a:lstStyle/>
          <a:p>
            <a:pPr>
              <a:spcBef>
                <a:spcPts val="18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To preach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Mark 1:38-39</a:t>
            </a:r>
            <a:endParaRPr lang="en-US" sz="4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The gospel,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Luke 4:16-21 (Isaiah 61:1-2)</a:t>
            </a: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The gospel of the kingdom of God,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Luke 4:43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BB18F-E64B-45D0-AADB-98FF9D31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4553" y="6414700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z="1400" noProof="0" smtClean="0">
                <a:solidFill>
                  <a:schemeClr val="tx1"/>
                </a:solidFill>
                <a:latin typeface="Corbel" panose="020B0503020204020204" pitchFamily="34" charset="0"/>
              </a:rPr>
              <a:t>8</a:t>
            </a:fld>
            <a:endParaRPr lang="en-US" sz="1400" noProof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9C8AE6-21D3-42C2-89C6-8A1A906F0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36912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 descr="Teacher">
            <a:extLst>
              <a:ext uri="{FF2B5EF4-FFF2-40B4-BE49-F238E27FC236}">
                <a16:creationId xmlns:a16="http://schemas.microsoft.com/office/drawing/2014/main" id="{5614277E-CACC-4F9D-8C27-FB73FCBFB485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13925" y="633056"/>
            <a:ext cx="1152000" cy="1152000"/>
          </a:xfrm>
          <a:prstGeom prst="rect">
            <a:avLst/>
          </a:prstGeom>
        </p:spPr>
      </p:pic>
      <p:sp>
        <p:nvSpPr>
          <p:cNvPr id="2" name="Title 1" descr="title">
            <a:extLst>
              <a:ext uri="{FF2B5EF4-FFF2-40B4-BE49-F238E27FC236}">
                <a16:creationId xmlns:a16="http://schemas.microsoft.com/office/drawing/2014/main" id="{AC93C0E1-1796-41B4-AF64-2A823C4C83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54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rbel" panose="020B0503020204020204" pitchFamily="34" charset="0"/>
              </a:rPr>
              <a:t>What Jesus Said He Came To Do</a:t>
            </a:r>
          </a:p>
        </p:txBody>
      </p:sp>
      <p:sp>
        <p:nvSpPr>
          <p:cNvPr id="3" name="Content Placeholder 2" descr="content">
            <a:extLst>
              <a:ext uri="{FF2B5EF4-FFF2-40B4-BE49-F238E27FC236}">
                <a16:creationId xmlns:a16="http://schemas.microsoft.com/office/drawing/2014/main" id="{D5B13C35-702B-4BCE-824F-AAADB30905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675" y="2186609"/>
            <a:ext cx="11307003" cy="4295157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  <a:spcAft>
                <a:spcPts val="0"/>
              </a:spcAft>
            </a:pPr>
            <a:r>
              <a:rPr lang="en-US" sz="4400" b="1" dirty="0">
                <a:solidFill>
                  <a:schemeClr val="tx1"/>
                </a:solidFill>
                <a:latin typeface="Corbel" panose="020B0503020204020204" pitchFamily="34" charset="0"/>
              </a:rPr>
              <a:t>To be a ransom for mankind</a:t>
            </a:r>
            <a:r>
              <a:rPr lang="en-US" sz="44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en-US" sz="4400" i="1" dirty="0">
                <a:solidFill>
                  <a:schemeClr val="tx1"/>
                </a:solidFill>
                <a:latin typeface="Corbel" panose="020B0503020204020204" pitchFamily="34" charset="0"/>
              </a:rPr>
              <a:t>Matthew 20:28</a:t>
            </a:r>
            <a:endParaRPr lang="en-US" sz="4400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Redemption price that frees from sin’s bondage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Offering for sin,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Hebrews 10:5-7, 9-10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Voluntarily given, </a:t>
            </a: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John 10:17-18</a:t>
            </a:r>
          </a:p>
          <a:p>
            <a:pPr lvl="1">
              <a:spcBef>
                <a:spcPts val="600"/>
              </a:spcBef>
              <a:spcAft>
                <a:spcPts val="0"/>
              </a:spcAft>
            </a:pPr>
            <a: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  <a:t>Redeemed by the blood of the Lamb, </a:t>
            </a:r>
            <a:br>
              <a:rPr lang="en-US" sz="4200" dirty="0">
                <a:solidFill>
                  <a:schemeClr val="tx1"/>
                </a:solidFill>
                <a:latin typeface="Corbel" panose="020B0503020204020204" pitchFamily="34" charset="0"/>
              </a:rPr>
            </a:br>
            <a:r>
              <a:rPr lang="en-US" sz="4200" i="1" dirty="0">
                <a:solidFill>
                  <a:schemeClr val="tx1"/>
                </a:solidFill>
                <a:latin typeface="Corbel" panose="020B0503020204020204" pitchFamily="34" charset="0"/>
              </a:rPr>
              <a:t>1 Peter 1:18-19 (Phil. 2:8)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FBB18F-E64B-45D0-AADB-98FF9D31F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084553" y="6414700"/>
            <a:ext cx="1052508" cy="365125"/>
          </a:xfrm>
        </p:spPr>
        <p:txBody>
          <a:bodyPr/>
          <a:lstStyle/>
          <a:p>
            <a:fld id="{C5C3056E-1632-4A65-A24F-3F10A1450A6E}" type="slidenum">
              <a:rPr lang="en-US" sz="1400" noProof="0" smtClean="0">
                <a:solidFill>
                  <a:schemeClr val="tx1"/>
                </a:solidFill>
                <a:latin typeface="Corbel" panose="020B0503020204020204" pitchFamily="34" charset="0"/>
              </a:rPr>
              <a:t>9</a:t>
            </a:fld>
            <a:endParaRPr lang="en-US" sz="1400" noProof="0" dirty="0">
              <a:solidFill>
                <a:schemeClr val="tx1"/>
              </a:solidFill>
              <a:latin typeface="Corbel" panose="020B0503020204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A9C8AE6-21D3-42C2-89C6-8A1A906F088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05647" y="6325649"/>
            <a:ext cx="342028" cy="4279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accent4">
                <a:lumMod val="10000"/>
              </a:schemeClr>
            </a:outerShdw>
          </a:effectLst>
        </p:spPr>
      </p:pic>
    </p:spTree>
    <p:extLst>
      <p:ext uri="{BB962C8B-B14F-4D97-AF65-F5344CB8AC3E}">
        <p14:creationId xmlns:p14="http://schemas.microsoft.com/office/powerpoint/2010/main" val="8127107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ividend">
  <a:themeElements>
    <a:clrScheme name="Custom 11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Custom 2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2">
            <a:shade val="50000"/>
          </a:schemeClr>
        </a:lnRef>
        <a:fillRef idx="1">
          <a:schemeClr val="accent2"/>
        </a:fillRef>
        <a:effectRef idx="0">
          <a:schemeClr val="accent2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Presentation1" id="{F529A05C-9967-417B-A795-0EE2DA56A977}" vid="{B371D623-29EC-4410-98F2-D4F69349AE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531C3B7-F137-4B62-A714-55F90281BDA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5732F72-BAE4-4D8F-B5A8-4D4D584BF69E}">
  <ds:schemaRefs>
    <ds:schemaRef ds:uri="http://www.w3.org/XML/1998/namespace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purl.org/dc/dcmitype/"/>
    <ds:schemaRef ds:uri="16c05727-aa75-4e4a-9b5f-8a80a1165891"/>
    <ds:schemaRef ds:uri="http://purl.org/dc/elements/1.1/"/>
    <ds:schemaRef ds:uri="http://schemas.openxmlformats.org/package/2006/metadata/core-properties"/>
    <ds:schemaRef ds:uri="71af3243-3dd4-4a8d-8c0d-dd76da1f02a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B8FDF75-6DB0-420B-9CE9-4E2094004A9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606</Words>
  <Application>Microsoft Office PowerPoint</Application>
  <PresentationFormat>Widescreen</PresentationFormat>
  <Paragraphs>71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Calibri</vt:lpstr>
      <vt:lpstr>Candara</vt:lpstr>
      <vt:lpstr>Corbel</vt:lpstr>
      <vt:lpstr>Wingdings 2</vt:lpstr>
      <vt:lpstr>Dividend</vt:lpstr>
      <vt:lpstr>What Jesus Came to Do</vt:lpstr>
      <vt:lpstr>Jesus Knew Who He Was and What He came to do</vt:lpstr>
      <vt:lpstr>Jesus Did Not Randomly Appear on the Earth</vt:lpstr>
      <vt:lpstr>What Jesus Said He Came To Do</vt:lpstr>
      <vt:lpstr>What Jesus Said He Came To Do</vt:lpstr>
      <vt:lpstr>What Jesus Said He Came To Do</vt:lpstr>
      <vt:lpstr>What Jesus Said He Came To Do</vt:lpstr>
      <vt:lpstr>What Jesus Said He Came To Do</vt:lpstr>
      <vt:lpstr>What Jesus Said He Came To Do</vt:lpstr>
      <vt:lpstr>What Jesus Said He Came To Do</vt:lpstr>
      <vt:lpstr>What Jesus Said He Came To Do</vt:lpstr>
      <vt:lpstr>What Jesus Said He Came To Do</vt:lpstr>
      <vt:lpstr>What Jesus Said He Came To Do</vt:lpstr>
      <vt:lpstr>Jesus did What He Came To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2019-07-05T19:19:40Z</dcterms:created>
  <dcterms:modified xsi:type="dcterms:W3CDTF">2019-07-07T13:55:25Z</dcterms:modified>
</cp:coreProperties>
</file>