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7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5342C-BF9A-4A8F-AAAD-23BF7F5D84F9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F24-8113-40D9-BAEA-604A3017C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0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D707-BFA5-49FF-946E-230D45062516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73F1F-9167-49DD-AF6A-61DE91E47470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F2FD-FA8A-404F-B327-C2298BE0B119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D18E-E8B4-4C2D-9CF7-06B1DCC6D3FA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AA62-E615-4922-AC8D-F2B1119C19EA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188F-84A6-46F0-9DC2-0BCA0BC3E97A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1DB7-83E1-4F6F-B1EB-BAA2B5F93FDB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1EF4-1EC5-4292-947A-4D4BF42246AF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1A42-E825-4F6D-B61E-6072DBCA28D5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CA95E-F24B-4DB3-8B86-DC5DA305B828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7596-BE34-4A95-BE41-AFA9CED32244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53A45-87F7-4302-A282-B3B34BF08E74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F86C-652F-470C-A111-7BB454BAE081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1C05773-6820-491E-864E-5136ACE012C9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5AA8B1-6C7E-428E-8116-A0BE98B1B5B9}" type="datetime1">
              <a:rPr lang="en-US" smtClean="0"/>
              <a:t>7/21/2019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>
    <p:push dir="u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4EDA-27CA-4054-B9DC-359089F96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Applies to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CECC1-1B2D-49F7-A7C8-484F49215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910947"/>
          </a:xfrm>
        </p:spPr>
        <p:txBody>
          <a:bodyPr>
            <a:noAutofit/>
          </a:bodyPr>
          <a:lstStyle/>
          <a:p>
            <a:r>
              <a:rPr lang="en-US" sz="4400" b="1" i="1" dirty="0"/>
              <a:t>Scripture Reading: 1 Corinthians 2:6-16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9EA707-0C48-4F0A-A52B-60928020D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1351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039" y="2455181"/>
            <a:ext cx="11171767" cy="3671299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Confirms the salvation Jesus taught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-Hebrews 2:1-4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John 1:1-4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John 5:20 (18-20)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10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E406682-DE65-4229-A9C0-D4643C1A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069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039" y="2229493"/>
            <a:ext cx="11171767" cy="4222678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Completely equips us for every good work (inspired of God)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-2 Timothy 3:15-17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-2 Peter 3:16, 1-2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-Judges 21:25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11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444F199-7378-4444-91B0-D40FAF31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5809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154" y="2455181"/>
            <a:ext cx="10319657" cy="3383916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/>
              <a:t>Is to be taught to others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-2 Timothy 2:2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-Acts 8:4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12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9DCA415-9ED3-4A8F-8D43-05788117E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985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81" y="2455180"/>
            <a:ext cx="11456125" cy="3971745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Eternal benefits come from the NT: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</a:t>
            </a:r>
            <a:r>
              <a:rPr lang="en-US" sz="4400" dirty="0"/>
              <a:t>Saves us,</a:t>
            </a:r>
            <a:r>
              <a:rPr lang="en-US" sz="4400" i="1" dirty="0"/>
              <a:t> John 17:17, 20 (20:30-31)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</a:t>
            </a:r>
            <a:r>
              <a:rPr lang="en-US" sz="4400" dirty="0"/>
              <a:t>Equips us,</a:t>
            </a:r>
            <a:r>
              <a:rPr lang="en-US" sz="4400" i="1" dirty="0"/>
              <a:t> Acts 2:42; Ephesians 4:11-12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</a:t>
            </a:r>
            <a:r>
              <a:rPr lang="en-US" sz="4400" dirty="0"/>
              <a:t>Unites us,</a:t>
            </a:r>
            <a:r>
              <a:rPr lang="en-US" sz="4400" i="1" dirty="0"/>
              <a:t> John 17:21; Acts 4:32-33; 									 	Ephesians 4:3, 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13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2EB5DAF-9328-4B94-A0E6-5DBEC9D9B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84640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8A0-A31D-4061-B1F6-F6CD5F0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Applies to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50040"/>
            <a:ext cx="11596579" cy="4074560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b="1" dirty="0"/>
              <a:t>Still the word of God</a:t>
            </a:r>
            <a:r>
              <a:rPr lang="en-US" sz="4200" dirty="0"/>
              <a:t>, </a:t>
            </a:r>
            <a:r>
              <a:rPr lang="en-US" sz="4200" i="1" dirty="0"/>
              <a:t>1 Thessalonians 2:13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b="1" dirty="0"/>
              <a:t>Still unable to have faith and be saved 	without it</a:t>
            </a:r>
            <a:r>
              <a:rPr lang="en-US" sz="4200" dirty="0"/>
              <a:t>, </a:t>
            </a:r>
            <a:r>
              <a:rPr lang="en-US" sz="4200" i="1" dirty="0"/>
              <a:t>John 20:30-31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b="1" dirty="0"/>
              <a:t>Still reveals mind of God</a:t>
            </a:r>
            <a:r>
              <a:rPr lang="en-US" sz="4200" dirty="0"/>
              <a:t>, </a:t>
            </a:r>
            <a:r>
              <a:rPr lang="en-US" sz="4200" i="1" dirty="0"/>
              <a:t>1 Cor. 2:10-13</a:t>
            </a:r>
            <a:endParaRPr lang="en-US" sz="42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14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7780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8A0-A31D-4061-B1F6-F6CD5F0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1" y="84802"/>
            <a:ext cx="10998926" cy="1713684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Apostles and Prophets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4:11-12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18230"/>
            <a:ext cx="10781105" cy="363651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Given by Christ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Wrote the New Testament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Does New Testament apply to us?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Necessarily infer it does apply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2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393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8A0-A31D-4061-B1F6-F6CD5F0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2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Reject Necessary Inferences to Establish Authority…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623" y="2470481"/>
            <a:ext cx="10781105" cy="363651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How can you accept any of the NT?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Respect its </a:t>
            </a:r>
            <a:r>
              <a:rPr lang="en-US" sz="4200" b="1" dirty="0"/>
              <a:t>verbal inspiration</a:t>
            </a:r>
            <a:r>
              <a:rPr lang="en-US" sz="4200" dirty="0"/>
              <a:t>?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Believe it has </a:t>
            </a:r>
            <a:r>
              <a:rPr lang="en-US" sz="4200" b="1" dirty="0"/>
              <a:t>binding authority</a:t>
            </a:r>
            <a:r>
              <a:rPr lang="en-US" sz="4200" dirty="0"/>
              <a:t>?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/>
              <a:t>Follow its </a:t>
            </a:r>
            <a:r>
              <a:rPr lang="en-US" sz="4200" b="1" dirty="0"/>
              <a:t>binding patterns</a:t>
            </a:r>
            <a:r>
              <a:rPr lang="en-US" sz="4200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3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8419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8A0-A31D-4061-B1F6-F6CD5F0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Necessary Inferences are Rejected to Establish Authority…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59239"/>
            <a:ext cx="11596577" cy="4326496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Some have already cast off the binding nature of NT patterns </a:t>
            </a:r>
            <a:r>
              <a:rPr lang="en-US" sz="4400" i="1" dirty="0"/>
              <a:t>(2 Timothy 1:13)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Apostles claimed their words have heaven’s binding authority, </a:t>
            </a:r>
            <a:r>
              <a:rPr lang="en-US" sz="4000" i="1" dirty="0"/>
              <a:t>Galatians 1:8-9</a:t>
            </a: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 lang="en-US" sz="3900" dirty="0"/>
              <a:t>If true--Must obey; If false--Deceived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4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9606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758F-9A93-470E-B488-5170672A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393879"/>
            <a:ext cx="10561418" cy="2026317"/>
          </a:xfrm>
        </p:spPr>
        <p:txBody>
          <a:bodyPr/>
          <a:lstStyle/>
          <a:p>
            <a:r>
              <a:rPr lang="en-US" sz="6000" dirty="0"/>
              <a:t>Why the New Testament </a:t>
            </a:r>
            <a:br>
              <a:rPr lang="en-US" sz="6000" dirty="0"/>
            </a:br>
            <a:r>
              <a:rPr lang="en-US" sz="6000" dirty="0"/>
              <a:t>(Still) Applies to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0A30D-61A1-4F70-AD4F-1EE299DF2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8331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F690BD-81A3-4BAB-86FB-5054DCA35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95105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8A0-A31D-4061-B1F6-F6CD5F06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59239"/>
            <a:ext cx="11596577" cy="4023360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The commandments of the Lord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Corinthians 14:37 (4:17)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Corinthians 4:6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-Matthew 16:19; 18:18; 2 Thess. 2:13-15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6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467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59239"/>
            <a:ext cx="11596577" cy="4023360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Must receive apostles to receive Jesus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-Luke 10:16; Matthew 10:40; John 13:20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-Matthew 28:18-20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Thessalonians 2:13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7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448DF9C-ABB9-4834-9AF1-815210ED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7334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79" y="2259239"/>
            <a:ext cx="11456126" cy="4023360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Circulate their writings (universal)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-Colossians 4:16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Thessalonians 5:27 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-1 Corinthians 4:16-17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8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FCC245B-3C0F-43D5-BB96-97EF20D4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656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CB22D-A2FB-4D20-B7EE-120472F1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039" y="2455181"/>
            <a:ext cx="11171767" cy="3671299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/>
              <a:t>Understandable when read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-Ephesians 3:3-5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-Ephesians 4:11-16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i="1" dirty="0"/>
              <a:t>-2 Peter 1:16-21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866D3-678E-4EAF-8FCF-866A3987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2651" y="628259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600" smtClean="0">
                <a:solidFill>
                  <a:srgbClr val="987ABC"/>
                </a:solidFill>
              </a:rPr>
              <a:pPr/>
              <a:t>9</a:t>
            </a:fld>
            <a:endParaRPr lang="en-US" sz="1600" dirty="0">
              <a:solidFill>
                <a:srgbClr val="987AB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805D4B-6CE9-4ACF-BA1D-585FCBE6D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4EA056B-A2EA-4A16-BA60-43C010FE0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37" y="84801"/>
            <a:ext cx="11456126" cy="1783187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New Testament (Still)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Binding Authority Over 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7291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389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</vt:lpstr>
      <vt:lpstr>Wingdings 2</vt:lpstr>
      <vt:lpstr>Quotable</vt:lpstr>
      <vt:lpstr>Why the New Testament (Still) Applies to Us</vt:lpstr>
      <vt:lpstr>The Apostles and Prophets Ephesians 4:11-12</vt:lpstr>
      <vt:lpstr>If You Reject Necessary Inferences to Establish Authority…</vt:lpstr>
      <vt:lpstr>When Necessary Inferences are Rejected to Establish Authority…</vt:lpstr>
      <vt:lpstr>Why the New Testament  (Still) Applies to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has Binding Authority Over Us</vt:lpstr>
      <vt:lpstr>Why the New Testament (Still)  Applies to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31</cp:revision>
  <dcterms:created xsi:type="dcterms:W3CDTF">2019-05-29T21:25:49Z</dcterms:created>
  <dcterms:modified xsi:type="dcterms:W3CDTF">2019-07-22T02:41:44Z</dcterms:modified>
</cp:coreProperties>
</file>