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79" r:id="rId2"/>
    <p:sldId id="287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6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280" autoAdjust="0"/>
  </p:normalViewPr>
  <p:slideViewPr>
    <p:cSldViewPr>
      <p:cViewPr varScale="1">
        <p:scale>
          <a:sx n="92" d="100"/>
          <a:sy n="92" d="100"/>
        </p:scale>
        <p:origin x="102" y="492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19837-5B71-4D44-BB01-DB0B084933C8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77D14C5-CED9-4CFC-B338-DFB0C8090B9F}">
      <dgm:prSet phldrT="[Text]"/>
      <dgm:spPr>
        <a:solidFill>
          <a:schemeClr val="accent2">
            <a:lumMod val="75000"/>
          </a:schemeClr>
        </a:solidFill>
        <a:ln>
          <a:noFill/>
        </a:ln>
      </dgm:spPr>
      <dgm:t>
        <a:bodyPr/>
        <a:lstStyle/>
        <a:p>
          <a:r>
            <a: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Hates Sin</a:t>
          </a:r>
        </a:p>
      </dgm:t>
    </dgm:pt>
    <dgm:pt modelId="{92DFCBC7-BC14-4697-8ECD-BF0D5B1EDA3B}" type="parTrans" cxnId="{7D461F02-AB37-447A-AC6B-D31C4D2EC6A9}">
      <dgm:prSet/>
      <dgm:spPr/>
      <dgm:t>
        <a:bodyPr/>
        <a:lstStyle/>
        <a:p>
          <a:endParaRPr lang="en-US"/>
        </a:p>
      </dgm:t>
    </dgm:pt>
    <dgm:pt modelId="{87E3C0DB-7BEE-424E-8E11-B838D238D595}" type="sibTrans" cxnId="{7D461F02-AB37-447A-AC6B-D31C4D2EC6A9}">
      <dgm:prSet/>
      <dgm:spPr/>
      <dgm:t>
        <a:bodyPr/>
        <a:lstStyle/>
        <a:p>
          <a:endParaRPr lang="en-US"/>
        </a:p>
      </dgm:t>
    </dgm:pt>
    <dgm:pt modelId="{C111C18A-FD96-4E63-821A-54D70D8DC65F}">
      <dgm:prSet phldrT="[Text]"/>
      <dgm:spPr/>
      <dgm:t>
        <a:bodyPr/>
        <a:lstStyle/>
        <a:p>
          <a:r>
            <a:rPr lang="en-US" i="1" dirty="0"/>
            <a:t>Psalm 45:6-7 Heb. 1:9</a:t>
          </a:r>
        </a:p>
      </dgm:t>
    </dgm:pt>
    <dgm:pt modelId="{83BE74EF-FAB4-45A2-BBED-7CD5259AB210}" type="parTrans" cxnId="{FFD8B471-C98F-4DB5-8DE3-2AB7E896ADD5}">
      <dgm:prSet/>
      <dgm:spPr/>
      <dgm:t>
        <a:bodyPr/>
        <a:lstStyle/>
        <a:p>
          <a:endParaRPr lang="en-US"/>
        </a:p>
      </dgm:t>
    </dgm:pt>
    <dgm:pt modelId="{B4F34DE2-2DAE-4F88-8C78-BD8892EBF4FF}" type="sibTrans" cxnId="{FFD8B471-C98F-4DB5-8DE3-2AB7E896ADD5}">
      <dgm:prSet/>
      <dgm:spPr/>
      <dgm:t>
        <a:bodyPr/>
        <a:lstStyle/>
        <a:p>
          <a:endParaRPr lang="en-US"/>
        </a:p>
      </dgm:t>
    </dgm:pt>
    <dgm:pt modelId="{33EAD35F-38F2-4CB7-9A6D-B04FFD8A51FD}">
      <dgm:prSet phldrT="[Text]"/>
      <dgm:spPr/>
      <dgm:t>
        <a:bodyPr/>
        <a:lstStyle/>
        <a:p>
          <a:r>
            <a:rPr lang="en-US" i="1" dirty="0"/>
            <a:t>Mal. 2:16 Rev. 2:6</a:t>
          </a:r>
        </a:p>
      </dgm:t>
    </dgm:pt>
    <dgm:pt modelId="{81FE7DB1-4BFC-4407-80A9-E5514E94C61D}" type="parTrans" cxnId="{FAC3D40F-8E66-452D-9CA4-C2871F2D10EF}">
      <dgm:prSet/>
      <dgm:spPr/>
      <dgm:t>
        <a:bodyPr/>
        <a:lstStyle/>
        <a:p>
          <a:endParaRPr lang="en-US"/>
        </a:p>
      </dgm:t>
    </dgm:pt>
    <dgm:pt modelId="{4B66B839-1910-459B-92B2-14846EBA7A70}" type="sibTrans" cxnId="{FAC3D40F-8E66-452D-9CA4-C2871F2D10EF}">
      <dgm:prSet/>
      <dgm:spPr/>
      <dgm:t>
        <a:bodyPr/>
        <a:lstStyle/>
        <a:p>
          <a:endParaRPr lang="en-US"/>
        </a:p>
      </dgm:t>
    </dgm:pt>
    <dgm:pt modelId="{3C67E77D-62FA-499D-B5E6-E79A091C5267}">
      <dgm:prSet phldrT="[Text]"/>
      <dgm:spPr>
        <a:ln>
          <a:noFill/>
        </a:ln>
      </dgm:spPr>
      <dgm:t>
        <a:bodyPr/>
        <a:lstStyle/>
        <a:p>
          <a:r>
            <a: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Hate Sin</a:t>
          </a:r>
        </a:p>
      </dgm:t>
    </dgm:pt>
    <dgm:pt modelId="{5337D229-E330-4525-B0FA-14EC5A80604A}" type="parTrans" cxnId="{32AA6160-4426-4C4D-93AE-E2F474E37AD9}">
      <dgm:prSet/>
      <dgm:spPr/>
      <dgm:t>
        <a:bodyPr/>
        <a:lstStyle/>
        <a:p>
          <a:endParaRPr lang="en-US"/>
        </a:p>
      </dgm:t>
    </dgm:pt>
    <dgm:pt modelId="{C056AC5D-B04E-4376-A1CB-3EAB7BE5AF5B}" type="sibTrans" cxnId="{32AA6160-4426-4C4D-93AE-E2F474E37AD9}">
      <dgm:prSet/>
      <dgm:spPr/>
      <dgm:t>
        <a:bodyPr/>
        <a:lstStyle/>
        <a:p>
          <a:endParaRPr lang="en-US"/>
        </a:p>
      </dgm:t>
    </dgm:pt>
    <dgm:pt modelId="{D6510970-8F9C-4B45-A0F3-6ACB9AA76D40}">
      <dgm:prSet phldrT="[Text]"/>
      <dgm:spPr/>
      <dgm:t>
        <a:bodyPr/>
        <a:lstStyle/>
        <a:p>
          <a:r>
            <a:rPr lang="en-US" i="1" dirty="0"/>
            <a:t>Psalm 97:10</a:t>
          </a:r>
        </a:p>
      </dgm:t>
    </dgm:pt>
    <dgm:pt modelId="{7A9FC291-2B6A-4475-8B09-917F9F09E3AB}" type="parTrans" cxnId="{C6E7222A-5F84-456A-9806-D51868FAF8A9}">
      <dgm:prSet/>
      <dgm:spPr/>
      <dgm:t>
        <a:bodyPr/>
        <a:lstStyle/>
        <a:p>
          <a:endParaRPr lang="en-US"/>
        </a:p>
      </dgm:t>
    </dgm:pt>
    <dgm:pt modelId="{4B87F32C-3630-48F2-9114-4262C0BEEA9E}" type="sibTrans" cxnId="{C6E7222A-5F84-456A-9806-D51868FAF8A9}">
      <dgm:prSet/>
      <dgm:spPr/>
      <dgm:t>
        <a:bodyPr/>
        <a:lstStyle/>
        <a:p>
          <a:endParaRPr lang="en-US"/>
        </a:p>
      </dgm:t>
    </dgm:pt>
    <dgm:pt modelId="{709ED9DC-E391-4C6C-B788-93F1C2EFB6FD}">
      <dgm:prSet phldrT="[Text]"/>
      <dgm:spPr/>
      <dgm:t>
        <a:bodyPr/>
        <a:lstStyle/>
        <a:p>
          <a:r>
            <a:rPr lang="en-US" i="1" dirty="0"/>
            <a:t>Psalm 101:3-4</a:t>
          </a:r>
        </a:p>
      </dgm:t>
    </dgm:pt>
    <dgm:pt modelId="{B5FA6CF0-E0A0-46A0-93C9-B722B31A8A9C}" type="parTrans" cxnId="{78E3C3B3-FD19-41A6-A9CC-BB3375A6FF81}">
      <dgm:prSet/>
      <dgm:spPr/>
      <dgm:t>
        <a:bodyPr/>
        <a:lstStyle/>
        <a:p>
          <a:endParaRPr lang="en-US"/>
        </a:p>
      </dgm:t>
    </dgm:pt>
    <dgm:pt modelId="{F3C03C29-D7FF-4D61-8D75-8B75B2F589EC}" type="sibTrans" cxnId="{78E3C3B3-FD19-41A6-A9CC-BB3375A6FF81}">
      <dgm:prSet/>
      <dgm:spPr/>
      <dgm:t>
        <a:bodyPr/>
        <a:lstStyle/>
        <a:p>
          <a:endParaRPr lang="en-US"/>
        </a:p>
      </dgm:t>
    </dgm:pt>
    <dgm:pt modelId="{944DDEEE-85BF-40A7-8E7C-D9F7A88BCBF5}">
      <dgm:prSet phldrT="[Text]"/>
      <dgm:spPr/>
      <dgm:t>
        <a:bodyPr/>
        <a:lstStyle/>
        <a:p>
          <a:r>
            <a:rPr lang="en-US" i="1" dirty="0"/>
            <a:t>Psa. 119: 104, 113</a:t>
          </a:r>
        </a:p>
      </dgm:t>
    </dgm:pt>
    <dgm:pt modelId="{96E48E8C-6815-486B-913A-46E906683CA5}" type="parTrans" cxnId="{52554D45-D369-47D0-9A69-8D83F42E756F}">
      <dgm:prSet/>
      <dgm:spPr/>
      <dgm:t>
        <a:bodyPr/>
        <a:lstStyle/>
        <a:p>
          <a:endParaRPr lang="en-US"/>
        </a:p>
      </dgm:t>
    </dgm:pt>
    <dgm:pt modelId="{1900C70F-712D-42B9-9131-8AFF6E443C7B}" type="sibTrans" cxnId="{52554D45-D369-47D0-9A69-8D83F42E756F}">
      <dgm:prSet/>
      <dgm:spPr/>
      <dgm:t>
        <a:bodyPr/>
        <a:lstStyle/>
        <a:p>
          <a:endParaRPr lang="en-US"/>
        </a:p>
      </dgm:t>
    </dgm:pt>
    <dgm:pt modelId="{E1ECB3F7-5344-453E-AEA2-CAA73EB0DABA}" type="pres">
      <dgm:prSet presAssocID="{90119837-5B71-4D44-BB01-DB0B084933C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FE87B32-31C8-4CDD-B08E-24E52DE4CE78}" type="pres">
      <dgm:prSet presAssocID="{477D14C5-CED9-4CFC-B338-DFB0C8090B9F}" presName="root" presStyleCnt="0"/>
      <dgm:spPr/>
    </dgm:pt>
    <dgm:pt modelId="{695DCA82-6066-40ED-A15A-6FDE682D723D}" type="pres">
      <dgm:prSet presAssocID="{477D14C5-CED9-4CFC-B338-DFB0C8090B9F}" presName="rootComposite" presStyleCnt="0"/>
      <dgm:spPr/>
    </dgm:pt>
    <dgm:pt modelId="{B9700976-E85B-495D-B103-872B61698E32}" type="pres">
      <dgm:prSet presAssocID="{477D14C5-CED9-4CFC-B338-DFB0C8090B9F}" presName="rootText" presStyleLbl="node1" presStyleIdx="0" presStyleCnt="2" custScaleX="112688"/>
      <dgm:spPr/>
    </dgm:pt>
    <dgm:pt modelId="{B62D9734-DA9E-46AA-A75B-F6A8EBEB531F}" type="pres">
      <dgm:prSet presAssocID="{477D14C5-CED9-4CFC-B338-DFB0C8090B9F}" presName="rootConnector" presStyleLbl="node1" presStyleIdx="0" presStyleCnt="2"/>
      <dgm:spPr/>
    </dgm:pt>
    <dgm:pt modelId="{36838E61-FB53-46D8-BAE4-E8663A272959}" type="pres">
      <dgm:prSet presAssocID="{477D14C5-CED9-4CFC-B338-DFB0C8090B9F}" presName="childShape" presStyleCnt="0"/>
      <dgm:spPr/>
    </dgm:pt>
    <dgm:pt modelId="{01B46424-51BE-46E7-8507-830F5370350D}" type="pres">
      <dgm:prSet presAssocID="{83BE74EF-FAB4-45A2-BBED-7CD5259AB210}" presName="Name13" presStyleLbl="parChTrans1D2" presStyleIdx="0" presStyleCnt="5"/>
      <dgm:spPr/>
    </dgm:pt>
    <dgm:pt modelId="{AB7F83CD-CC33-41D3-A8B3-A64B9D8F17C5}" type="pres">
      <dgm:prSet presAssocID="{C111C18A-FD96-4E63-821A-54D70D8DC65F}" presName="childText" presStyleLbl="bgAcc1" presStyleIdx="0" presStyleCnt="5" custScaleX="106710" custScaleY="132545">
        <dgm:presLayoutVars>
          <dgm:bulletEnabled val="1"/>
        </dgm:presLayoutVars>
      </dgm:prSet>
      <dgm:spPr/>
    </dgm:pt>
    <dgm:pt modelId="{A13D2311-7E4F-467B-B75E-03829038DDB3}" type="pres">
      <dgm:prSet presAssocID="{81FE7DB1-4BFC-4407-80A9-E5514E94C61D}" presName="Name13" presStyleLbl="parChTrans1D2" presStyleIdx="1" presStyleCnt="5"/>
      <dgm:spPr/>
    </dgm:pt>
    <dgm:pt modelId="{8794BCF4-37F3-44F5-BD23-174D99D50D66}" type="pres">
      <dgm:prSet presAssocID="{33EAD35F-38F2-4CB7-9A6D-B04FFD8A51FD}" presName="childText" presStyleLbl="bgAcc1" presStyleIdx="1" presStyleCnt="5" custScaleX="106710">
        <dgm:presLayoutVars>
          <dgm:bulletEnabled val="1"/>
        </dgm:presLayoutVars>
      </dgm:prSet>
      <dgm:spPr/>
    </dgm:pt>
    <dgm:pt modelId="{35392C3E-5634-4F0B-84FD-38AC8E2176CC}" type="pres">
      <dgm:prSet presAssocID="{3C67E77D-62FA-499D-B5E6-E79A091C5267}" presName="root" presStyleCnt="0"/>
      <dgm:spPr/>
    </dgm:pt>
    <dgm:pt modelId="{C2840127-AC1F-4D2F-9F6B-E3BB001D4AF1}" type="pres">
      <dgm:prSet presAssocID="{3C67E77D-62FA-499D-B5E6-E79A091C5267}" presName="rootComposite" presStyleCnt="0"/>
      <dgm:spPr/>
    </dgm:pt>
    <dgm:pt modelId="{B53087BD-B014-4C09-8359-ABD9D1B2C2A7}" type="pres">
      <dgm:prSet presAssocID="{3C67E77D-62FA-499D-B5E6-E79A091C5267}" presName="rootText" presStyleLbl="node1" presStyleIdx="1" presStyleCnt="2"/>
      <dgm:spPr/>
    </dgm:pt>
    <dgm:pt modelId="{711A2D00-C5A0-4F13-B629-FD1B6B280C44}" type="pres">
      <dgm:prSet presAssocID="{3C67E77D-62FA-499D-B5E6-E79A091C5267}" presName="rootConnector" presStyleLbl="node1" presStyleIdx="1" presStyleCnt="2"/>
      <dgm:spPr/>
    </dgm:pt>
    <dgm:pt modelId="{AD0152DF-B099-4C31-9F29-68B51FE64AD1}" type="pres">
      <dgm:prSet presAssocID="{3C67E77D-62FA-499D-B5E6-E79A091C5267}" presName="childShape" presStyleCnt="0"/>
      <dgm:spPr/>
    </dgm:pt>
    <dgm:pt modelId="{369F92C9-0DAE-4800-AB3A-DD84D3F53EA0}" type="pres">
      <dgm:prSet presAssocID="{7A9FC291-2B6A-4475-8B09-917F9F09E3AB}" presName="Name13" presStyleLbl="parChTrans1D2" presStyleIdx="2" presStyleCnt="5"/>
      <dgm:spPr/>
    </dgm:pt>
    <dgm:pt modelId="{163E0E09-3766-4BC9-A140-3A06FBBD769A}" type="pres">
      <dgm:prSet presAssocID="{D6510970-8F9C-4B45-A0F3-6ACB9AA76D40}" presName="childText" presStyleLbl="bgAcc1" presStyleIdx="2" presStyleCnt="5">
        <dgm:presLayoutVars>
          <dgm:bulletEnabled val="1"/>
        </dgm:presLayoutVars>
      </dgm:prSet>
      <dgm:spPr/>
    </dgm:pt>
    <dgm:pt modelId="{80757C65-B623-457B-BD42-01209E6139BD}" type="pres">
      <dgm:prSet presAssocID="{B5FA6CF0-E0A0-46A0-93C9-B722B31A8A9C}" presName="Name13" presStyleLbl="parChTrans1D2" presStyleIdx="3" presStyleCnt="5"/>
      <dgm:spPr/>
    </dgm:pt>
    <dgm:pt modelId="{EE053E75-C9AA-4CFB-9260-9576E0676FAB}" type="pres">
      <dgm:prSet presAssocID="{709ED9DC-E391-4C6C-B788-93F1C2EFB6FD}" presName="childText" presStyleLbl="bgAcc1" presStyleIdx="3" presStyleCnt="5">
        <dgm:presLayoutVars>
          <dgm:bulletEnabled val="1"/>
        </dgm:presLayoutVars>
      </dgm:prSet>
      <dgm:spPr/>
    </dgm:pt>
    <dgm:pt modelId="{8D5A5B3D-5CEF-46E0-9827-67186F8112C2}" type="pres">
      <dgm:prSet presAssocID="{96E48E8C-6815-486B-913A-46E906683CA5}" presName="Name13" presStyleLbl="parChTrans1D2" presStyleIdx="4" presStyleCnt="5"/>
      <dgm:spPr/>
    </dgm:pt>
    <dgm:pt modelId="{262B9C36-207C-4843-8D1F-3D8BDFBA0BFC}" type="pres">
      <dgm:prSet presAssocID="{944DDEEE-85BF-40A7-8E7C-D9F7A88BCBF5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7D461F02-AB37-447A-AC6B-D31C4D2EC6A9}" srcId="{90119837-5B71-4D44-BB01-DB0B084933C8}" destId="{477D14C5-CED9-4CFC-B338-DFB0C8090B9F}" srcOrd="0" destOrd="0" parTransId="{92DFCBC7-BC14-4697-8ECD-BF0D5B1EDA3B}" sibTransId="{87E3C0DB-7BEE-424E-8E11-B838D238D595}"/>
    <dgm:cxn modelId="{FAC3D40F-8E66-452D-9CA4-C2871F2D10EF}" srcId="{477D14C5-CED9-4CFC-B338-DFB0C8090B9F}" destId="{33EAD35F-38F2-4CB7-9A6D-B04FFD8A51FD}" srcOrd="1" destOrd="0" parTransId="{81FE7DB1-4BFC-4407-80A9-E5514E94C61D}" sibTransId="{4B66B839-1910-459B-92B2-14846EBA7A70}"/>
    <dgm:cxn modelId="{85964C1D-A15A-48B1-84B7-EC65FB9D2672}" type="presOf" srcId="{B5FA6CF0-E0A0-46A0-93C9-B722B31A8A9C}" destId="{80757C65-B623-457B-BD42-01209E6139BD}" srcOrd="0" destOrd="0" presId="urn:microsoft.com/office/officeart/2005/8/layout/hierarchy3"/>
    <dgm:cxn modelId="{C6E7222A-5F84-456A-9806-D51868FAF8A9}" srcId="{3C67E77D-62FA-499D-B5E6-E79A091C5267}" destId="{D6510970-8F9C-4B45-A0F3-6ACB9AA76D40}" srcOrd="0" destOrd="0" parTransId="{7A9FC291-2B6A-4475-8B09-917F9F09E3AB}" sibTransId="{4B87F32C-3630-48F2-9114-4262C0BEEA9E}"/>
    <dgm:cxn modelId="{B6F3AF30-591A-45A3-AECA-7C0314427A00}" type="presOf" srcId="{C111C18A-FD96-4E63-821A-54D70D8DC65F}" destId="{AB7F83CD-CC33-41D3-A8B3-A64B9D8F17C5}" srcOrd="0" destOrd="0" presId="urn:microsoft.com/office/officeart/2005/8/layout/hierarchy3"/>
    <dgm:cxn modelId="{32AA6160-4426-4C4D-93AE-E2F474E37AD9}" srcId="{90119837-5B71-4D44-BB01-DB0B084933C8}" destId="{3C67E77D-62FA-499D-B5E6-E79A091C5267}" srcOrd="1" destOrd="0" parTransId="{5337D229-E330-4525-B0FA-14EC5A80604A}" sibTransId="{C056AC5D-B04E-4376-A1CB-3EAB7BE5AF5B}"/>
    <dgm:cxn modelId="{AB1CCF63-878E-4765-8B9B-2CF1D0440105}" type="presOf" srcId="{477D14C5-CED9-4CFC-B338-DFB0C8090B9F}" destId="{B62D9734-DA9E-46AA-A75B-F6A8EBEB531F}" srcOrd="1" destOrd="0" presId="urn:microsoft.com/office/officeart/2005/8/layout/hierarchy3"/>
    <dgm:cxn modelId="{52554D45-D369-47D0-9A69-8D83F42E756F}" srcId="{3C67E77D-62FA-499D-B5E6-E79A091C5267}" destId="{944DDEEE-85BF-40A7-8E7C-D9F7A88BCBF5}" srcOrd="2" destOrd="0" parTransId="{96E48E8C-6815-486B-913A-46E906683CA5}" sibTransId="{1900C70F-712D-42B9-9131-8AFF6E443C7B}"/>
    <dgm:cxn modelId="{92DB744C-B5D5-4A0D-85AB-63CEB3C581BE}" type="presOf" srcId="{3C67E77D-62FA-499D-B5E6-E79A091C5267}" destId="{B53087BD-B014-4C09-8359-ABD9D1B2C2A7}" srcOrd="0" destOrd="0" presId="urn:microsoft.com/office/officeart/2005/8/layout/hierarchy3"/>
    <dgm:cxn modelId="{FFD8B471-C98F-4DB5-8DE3-2AB7E896ADD5}" srcId="{477D14C5-CED9-4CFC-B338-DFB0C8090B9F}" destId="{C111C18A-FD96-4E63-821A-54D70D8DC65F}" srcOrd="0" destOrd="0" parTransId="{83BE74EF-FAB4-45A2-BBED-7CD5259AB210}" sibTransId="{B4F34DE2-2DAE-4F88-8C78-BD8892EBF4FF}"/>
    <dgm:cxn modelId="{26093A72-5CF5-476C-9DAD-EA6AD427D751}" type="presOf" srcId="{33EAD35F-38F2-4CB7-9A6D-B04FFD8A51FD}" destId="{8794BCF4-37F3-44F5-BD23-174D99D50D66}" srcOrd="0" destOrd="0" presId="urn:microsoft.com/office/officeart/2005/8/layout/hierarchy3"/>
    <dgm:cxn modelId="{BE191657-CD09-4BEE-B7FD-43F9E605C71D}" type="presOf" srcId="{81FE7DB1-4BFC-4407-80A9-E5514E94C61D}" destId="{A13D2311-7E4F-467B-B75E-03829038DDB3}" srcOrd="0" destOrd="0" presId="urn:microsoft.com/office/officeart/2005/8/layout/hierarchy3"/>
    <dgm:cxn modelId="{1890D886-8739-475E-8F5E-6A91F6CCE7CB}" type="presOf" srcId="{477D14C5-CED9-4CFC-B338-DFB0C8090B9F}" destId="{B9700976-E85B-495D-B103-872B61698E32}" srcOrd="0" destOrd="0" presId="urn:microsoft.com/office/officeart/2005/8/layout/hierarchy3"/>
    <dgm:cxn modelId="{5E17FD91-DC93-43BC-86A8-42B552B3DDBB}" type="presOf" srcId="{96E48E8C-6815-486B-913A-46E906683CA5}" destId="{8D5A5B3D-5CEF-46E0-9827-67186F8112C2}" srcOrd="0" destOrd="0" presId="urn:microsoft.com/office/officeart/2005/8/layout/hierarchy3"/>
    <dgm:cxn modelId="{274F2999-1756-4183-A620-63BBE785DC57}" type="presOf" srcId="{709ED9DC-E391-4C6C-B788-93F1C2EFB6FD}" destId="{EE053E75-C9AA-4CFB-9260-9576E0676FAB}" srcOrd="0" destOrd="0" presId="urn:microsoft.com/office/officeart/2005/8/layout/hierarchy3"/>
    <dgm:cxn modelId="{1A0E4B9C-CBB3-43B3-ADA2-D807C76AC857}" type="presOf" srcId="{3C67E77D-62FA-499D-B5E6-E79A091C5267}" destId="{711A2D00-C5A0-4F13-B629-FD1B6B280C44}" srcOrd="1" destOrd="0" presId="urn:microsoft.com/office/officeart/2005/8/layout/hierarchy3"/>
    <dgm:cxn modelId="{8212ADA3-2A1D-41D3-BE8F-FF680CC92FD8}" type="presOf" srcId="{90119837-5B71-4D44-BB01-DB0B084933C8}" destId="{E1ECB3F7-5344-453E-AEA2-CAA73EB0DABA}" srcOrd="0" destOrd="0" presId="urn:microsoft.com/office/officeart/2005/8/layout/hierarchy3"/>
    <dgm:cxn modelId="{A78E7DA6-A34A-41BC-8629-6A7B56249F44}" type="presOf" srcId="{7A9FC291-2B6A-4475-8B09-917F9F09E3AB}" destId="{369F92C9-0DAE-4800-AB3A-DD84D3F53EA0}" srcOrd="0" destOrd="0" presId="urn:microsoft.com/office/officeart/2005/8/layout/hierarchy3"/>
    <dgm:cxn modelId="{78E3C3B3-FD19-41A6-A9CC-BB3375A6FF81}" srcId="{3C67E77D-62FA-499D-B5E6-E79A091C5267}" destId="{709ED9DC-E391-4C6C-B788-93F1C2EFB6FD}" srcOrd="1" destOrd="0" parTransId="{B5FA6CF0-E0A0-46A0-93C9-B722B31A8A9C}" sibTransId="{F3C03C29-D7FF-4D61-8D75-8B75B2F589EC}"/>
    <dgm:cxn modelId="{ACDE11C6-DB04-4AE9-A422-032F328B535B}" type="presOf" srcId="{D6510970-8F9C-4B45-A0F3-6ACB9AA76D40}" destId="{163E0E09-3766-4BC9-A140-3A06FBBD769A}" srcOrd="0" destOrd="0" presId="urn:microsoft.com/office/officeart/2005/8/layout/hierarchy3"/>
    <dgm:cxn modelId="{27B842DB-205E-4BF1-8142-CBDA5BF10ACC}" type="presOf" srcId="{944DDEEE-85BF-40A7-8E7C-D9F7A88BCBF5}" destId="{262B9C36-207C-4843-8D1F-3D8BDFBA0BFC}" srcOrd="0" destOrd="0" presId="urn:microsoft.com/office/officeart/2005/8/layout/hierarchy3"/>
    <dgm:cxn modelId="{D7A90ADF-CD0C-4FDC-A0EC-BD4109DD291A}" type="presOf" srcId="{83BE74EF-FAB4-45A2-BBED-7CD5259AB210}" destId="{01B46424-51BE-46E7-8507-830F5370350D}" srcOrd="0" destOrd="0" presId="urn:microsoft.com/office/officeart/2005/8/layout/hierarchy3"/>
    <dgm:cxn modelId="{B7D4B8EE-2F41-4503-ACC4-3D893D6F968F}" type="presParOf" srcId="{E1ECB3F7-5344-453E-AEA2-CAA73EB0DABA}" destId="{9FE87B32-31C8-4CDD-B08E-24E52DE4CE78}" srcOrd="0" destOrd="0" presId="urn:microsoft.com/office/officeart/2005/8/layout/hierarchy3"/>
    <dgm:cxn modelId="{8AFABB73-0F8F-46E7-807B-43A99E8736FD}" type="presParOf" srcId="{9FE87B32-31C8-4CDD-B08E-24E52DE4CE78}" destId="{695DCA82-6066-40ED-A15A-6FDE682D723D}" srcOrd="0" destOrd="0" presId="urn:microsoft.com/office/officeart/2005/8/layout/hierarchy3"/>
    <dgm:cxn modelId="{DDEA8AD7-B2DF-4F7F-9E40-641400E57E2F}" type="presParOf" srcId="{695DCA82-6066-40ED-A15A-6FDE682D723D}" destId="{B9700976-E85B-495D-B103-872B61698E32}" srcOrd="0" destOrd="0" presId="urn:microsoft.com/office/officeart/2005/8/layout/hierarchy3"/>
    <dgm:cxn modelId="{0F068A46-40BA-4986-BD7A-D94E3555D3FB}" type="presParOf" srcId="{695DCA82-6066-40ED-A15A-6FDE682D723D}" destId="{B62D9734-DA9E-46AA-A75B-F6A8EBEB531F}" srcOrd="1" destOrd="0" presId="urn:microsoft.com/office/officeart/2005/8/layout/hierarchy3"/>
    <dgm:cxn modelId="{C8E7ED7E-1B70-40D5-BD85-BD75A5E11505}" type="presParOf" srcId="{9FE87B32-31C8-4CDD-B08E-24E52DE4CE78}" destId="{36838E61-FB53-46D8-BAE4-E8663A272959}" srcOrd="1" destOrd="0" presId="urn:microsoft.com/office/officeart/2005/8/layout/hierarchy3"/>
    <dgm:cxn modelId="{9AFB2A67-65B6-44D1-B727-2F3592A620B5}" type="presParOf" srcId="{36838E61-FB53-46D8-BAE4-E8663A272959}" destId="{01B46424-51BE-46E7-8507-830F5370350D}" srcOrd="0" destOrd="0" presId="urn:microsoft.com/office/officeart/2005/8/layout/hierarchy3"/>
    <dgm:cxn modelId="{218607AE-AC50-4004-8089-D3ADA7D38554}" type="presParOf" srcId="{36838E61-FB53-46D8-BAE4-E8663A272959}" destId="{AB7F83CD-CC33-41D3-A8B3-A64B9D8F17C5}" srcOrd="1" destOrd="0" presId="urn:microsoft.com/office/officeart/2005/8/layout/hierarchy3"/>
    <dgm:cxn modelId="{3D94DF2F-DD99-4E00-A35B-C192A75A3268}" type="presParOf" srcId="{36838E61-FB53-46D8-BAE4-E8663A272959}" destId="{A13D2311-7E4F-467B-B75E-03829038DDB3}" srcOrd="2" destOrd="0" presId="urn:microsoft.com/office/officeart/2005/8/layout/hierarchy3"/>
    <dgm:cxn modelId="{C41F9840-3544-456F-878F-AF1E9B24F4DC}" type="presParOf" srcId="{36838E61-FB53-46D8-BAE4-E8663A272959}" destId="{8794BCF4-37F3-44F5-BD23-174D99D50D66}" srcOrd="3" destOrd="0" presId="urn:microsoft.com/office/officeart/2005/8/layout/hierarchy3"/>
    <dgm:cxn modelId="{DAD031A2-E762-4383-88F9-74D539EE823A}" type="presParOf" srcId="{E1ECB3F7-5344-453E-AEA2-CAA73EB0DABA}" destId="{35392C3E-5634-4F0B-84FD-38AC8E2176CC}" srcOrd="1" destOrd="0" presId="urn:microsoft.com/office/officeart/2005/8/layout/hierarchy3"/>
    <dgm:cxn modelId="{6ED26A32-CFFA-4FF9-9BDE-2BE8BD7DB4FE}" type="presParOf" srcId="{35392C3E-5634-4F0B-84FD-38AC8E2176CC}" destId="{C2840127-AC1F-4D2F-9F6B-E3BB001D4AF1}" srcOrd="0" destOrd="0" presId="urn:microsoft.com/office/officeart/2005/8/layout/hierarchy3"/>
    <dgm:cxn modelId="{132F75FF-8287-407E-8E56-09DC05B9E73D}" type="presParOf" srcId="{C2840127-AC1F-4D2F-9F6B-E3BB001D4AF1}" destId="{B53087BD-B014-4C09-8359-ABD9D1B2C2A7}" srcOrd="0" destOrd="0" presId="urn:microsoft.com/office/officeart/2005/8/layout/hierarchy3"/>
    <dgm:cxn modelId="{4586B863-BD38-47F4-B267-9753F7056CC0}" type="presParOf" srcId="{C2840127-AC1F-4D2F-9F6B-E3BB001D4AF1}" destId="{711A2D00-C5A0-4F13-B629-FD1B6B280C44}" srcOrd="1" destOrd="0" presId="urn:microsoft.com/office/officeart/2005/8/layout/hierarchy3"/>
    <dgm:cxn modelId="{28B89170-C5EF-409C-80C2-DF816FC26632}" type="presParOf" srcId="{35392C3E-5634-4F0B-84FD-38AC8E2176CC}" destId="{AD0152DF-B099-4C31-9F29-68B51FE64AD1}" srcOrd="1" destOrd="0" presId="urn:microsoft.com/office/officeart/2005/8/layout/hierarchy3"/>
    <dgm:cxn modelId="{0F71A2E1-1CB7-48F1-9C1A-A5110E6E9EC2}" type="presParOf" srcId="{AD0152DF-B099-4C31-9F29-68B51FE64AD1}" destId="{369F92C9-0DAE-4800-AB3A-DD84D3F53EA0}" srcOrd="0" destOrd="0" presId="urn:microsoft.com/office/officeart/2005/8/layout/hierarchy3"/>
    <dgm:cxn modelId="{E15B30B8-DB09-4CDE-976B-4763AD7F75E6}" type="presParOf" srcId="{AD0152DF-B099-4C31-9F29-68B51FE64AD1}" destId="{163E0E09-3766-4BC9-A140-3A06FBBD769A}" srcOrd="1" destOrd="0" presId="urn:microsoft.com/office/officeart/2005/8/layout/hierarchy3"/>
    <dgm:cxn modelId="{5D7E5AE7-497F-421C-9FB7-15F479531B6C}" type="presParOf" srcId="{AD0152DF-B099-4C31-9F29-68B51FE64AD1}" destId="{80757C65-B623-457B-BD42-01209E6139BD}" srcOrd="2" destOrd="0" presId="urn:microsoft.com/office/officeart/2005/8/layout/hierarchy3"/>
    <dgm:cxn modelId="{BED15003-C89B-419A-AC67-6A241E8B83AC}" type="presParOf" srcId="{AD0152DF-B099-4C31-9F29-68B51FE64AD1}" destId="{EE053E75-C9AA-4CFB-9260-9576E0676FAB}" srcOrd="3" destOrd="0" presId="urn:microsoft.com/office/officeart/2005/8/layout/hierarchy3"/>
    <dgm:cxn modelId="{65CF61DF-DBC0-4473-A310-1085ACE259CF}" type="presParOf" srcId="{AD0152DF-B099-4C31-9F29-68B51FE64AD1}" destId="{8D5A5B3D-5CEF-46E0-9827-67186F8112C2}" srcOrd="4" destOrd="0" presId="urn:microsoft.com/office/officeart/2005/8/layout/hierarchy3"/>
    <dgm:cxn modelId="{4AE519EC-4BC0-4C7E-B785-933DAA2A178D}" type="presParOf" srcId="{AD0152DF-B099-4C31-9F29-68B51FE64AD1}" destId="{262B9C36-207C-4843-8D1F-3D8BDFBA0BFC}" srcOrd="5" destOrd="0" presId="urn:microsoft.com/office/officeart/2005/8/layout/hierarchy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119837-5B71-4D44-BB01-DB0B084933C8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77D14C5-CED9-4CFC-B338-DFB0C8090B9F}">
      <dgm:prSet phldrT="[Text]"/>
      <dgm:spPr>
        <a:solidFill>
          <a:schemeClr val="accent2">
            <a:lumMod val="75000"/>
          </a:schemeClr>
        </a:solidFill>
        <a:ln>
          <a:noFill/>
        </a:ln>
      </dgm:spPr>
      <dgm:t>
        <a:bodyPr/>
        <a:lstStyle/>
        <a:p>
          <a:r>
            <a: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Hates Sin</a:t>
          </a:r>
        </a:p>
      </dgm:t>
    </dgm:pt>
    <dgm:pt modelId="{92DFCBC7-BC14-4697-8ECD-BF0D5B1EDA3B}" type="parTrans" cxnId="{7D461F02-AB37-447A-AC6B-D31C4D2EC6A9}">
      <dgm:prSet/>
      <dgm:spPr/>
      <dgm:t>
        <a:bodyPr/>
        <a:lstStyle/>
        <a:p>
          <a:endParaRPr lang="en-US"/>
        </a:p>
      </dgm:t>
    </dgm:pt>
    <dgm:pt modelId="{87E3C0DB-7BEE-424E-8E11-B838D238D595}" type="sibTrans" cxnId="{7D461F02-AB37-447A-AC6B-D31C4D2EC6A9}">
      <dgm:prSet/>
      <dgm:spPr/>
      <dgm:t>
        <a:bodyPr/>
        <a:lstStyle/>
        <a:p>
          <a:endParaRPr lang="en-US"/>
        </a:p>
      </dgm:t>
    </dgm:pt>
    <dgm:pt modelId="{C111C18A-FD96-4E63-821A-54D70D8DC65F}">
      <dgm:prSet phldrT="[Text]"/>
      <dgm:spPr/>
      <dgm:t>
        <a:bodyPr/>
        <a:lstStyle/>
        <a:p>
          <a:r>
            <a:rPr lang="en-US" i="1" dirty="0"/>
            <a:t>Psalm 45:6-7 Heb. 1:9</a:t>
          </a:r>
        </a:p>
      </dgm:t>
    </dgm:pt>
    <dgm:pt modelId="{83BE74EF-FAB4-45A2-BBED-7CD5259AB210}" type="parTrans" cxnId="{FFD8B471-C98F-4DB5-8DE3-2AB7E896ADD5}">
      <dgm:prSet/>
      <dgm:spPr/>
      <dgm:t>
        <a:bodyPr/>
        <a:lstStyle/>
        <a:p>
          <a:endParaRPr lang="en-US"/>
        </a:p>
      </dgm:t>
    </dgm:pt>
    <dgm:pt modelId="{B4F34DE2-2DAE-4F88-8C78-BD8892EBF4FF}" type="sibTrans" cxnId="{FFD8B471-C98F-4DB5-8DE3-2AB7E896ADD5}">
      <dgm:prSet/>
      <dgm:spPr/>
      <dgm:t>
        <a:bodyPr/>
        <a:lstStyle/>
        <a:p>
          <a:endParaRPr lang="en-US"/>
        </a:p>
      </dgm:t>
    </dgm:pt>
    <dgm:pt modelId="{33EAD35F-38F2-4CB7-9A6D-B04FFD8A51FD}">
      <dgm:prSet phldrT="[Text]"/>
      <dgm:spPr/>
      <dgm:t>
        <a:bodyPr/>
        <a:lstStyle/>
        <a:p>
          <a:r>
            <a:rPr lang="en-US" i="1" dirty="0"/>
            <a:t>Mal. 2:16 Rev. 2:6</a:t>
          </a:r>
        </a:p>
      </dgm:t>
    </dgm:pt>
    <dgm:pt modelId="{81FE7DB1-4BFC-4407-80A9-E5514E94C61D}" type="parTrans" cxnId="{FAC3D40F-8E66-452D-9CA4-C2871F2D10EF}">
      <dgm:prSet/>
      <dgm:spPr/>
      <dgm:t>
        <a:bodyPr/>
        <a:lstStyle/>
        <a:p>
          <a:endParaRPr lang="en-US"/>
        </a:p>
      </dgm:t>
    </dgm:pt>
    <dgm:pt modelId="{4B66B839-1910-459B-92B2-14846EBA7A70}" type="sibTrans" cxnId="{FAC3D40F-8E66-452D-9CA4-C2871F2D10EF}">
      <dgm:prSet/>
      <dgm:spPr/>
      <dgm:t>
        <a:bodyPr/>
        <a:lstStyle/>
        <a:p>
          <a:endParaRPr lang="en-US"/>
        </a:p>
      </dgm:t>
    </dgm:pt>
    <dgm:pt modelId="{3C67E77D-62FA-499D-B5E6-E79A091C5267}">
      <dgm:prSet phldrT="[Text]"/>
      <dgm:spPr>
        <a:ln>
          <a:noFill/>
        </a:ln>
      </dgm:spPr>
      <dgm:t>
        <a:bodyPr/>
        <a:lstStyle/>
        <a:p>
          <a:r>
            <a: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Hate Sin</a:t>
          </a:r>
        </a:p>
      </dgm:t>
    </dgm:pt>
    <dgm:pt modelId="{5337D229-E330-4525-B0FA-14EC5A80604A}" type="parTrans" cxnId="{32AA6160-4426-4C4D-93AE-E2F474E37AD9}">
      <dgm:prSet/>
      <dgm:spPr/>
      <dgm:t>
        <a:bodyPr/>
        <a:lstStyle/>
        <a:p>
          <a:endParaRPr lang="en-US"/>
        </a:p>
      </dgm:t>
    </dgm:pt>
    <dgm:pt modelId="{C056AC5D-B04E-4376-A1CB-3EAB7BE5AF5B}" type="sibTrans" cxnId="{32AA6160-4426-4C4D-93AE-E2F474E37AD9}">
      <dgm:prSet/>
      <dgm:spPr/>
      <dgm:t>
        <a:bodyPr/>
        <a:lstStyle/>
        <a:p>
          <a:endParaRPr lang="en-US"/>
        </a:p>
      </dgm:t>
    </dgm:pt>
    <dgm:pt modelId="{D6510970-8F9C-4B45-A0F3-6ACB9AA76D40}">
      <dgm:prSet phldrT="[Text]"/>
      <dgm:spPr/>
      <dgm:t>
        <a:bodyPr/>
        <a:lstStyle/>
        <a:p>
          <a:r>
            <a:rPr lang="en-US" i="1" dirty="0"/>
            <a:t>Psalm 97:10</a:t>
          </a:r>
        </a:p>
      </dgm:t>
    </dgm:pt>
    <dgm:pt modelId="{7A9FC291-2B6A-4475-8B09-917F9F09E3AB}" type="parTrans" cxnId="{C6E7222A-5F84-456A-9806-D51868FAF8A9}">
      <dgm:prSet/>
      <dgm:spPr/>
      <dgm:t>
        <a:bodyPr/>
        <a:lstStyle/>
        <a:p>
          <a:endParaRPr lang="en-US"/>
        </a:p>
      </dgm:t>
    </dgm:pt>
    <dgm:pt modelId="{4B87F32C-3630-48F2-9114-4262C0BEEA9E}" type="sibTrans" cxnId="{C6E7222A-5F84-456A-9806-D51868FAF8A9}">
      <dgm:prSet/>
      <dgm:spPr/>
      <dgm:t>
        <a:bodyPr/>
        <a:lstStyle/>
        <a:p>
          <a:endParaRPr lang="en-US"/>
        </a:p>
      </dgm:t>
    </dgm:pt>
    <dgm:pt modelId="{709ED9DC-E391-4C6C-B788-93F1C2EFB6FD}">
      <dgm:prSet phldrT="[Text]"/>
      <dgm:spPr/>
      <dgm:t>
        <a:bodyPr/>
        <a:lstStyle/>
        <a:p>
          <a:r>
            <a:rPr lang="en-US" i="1" dirty="0"/>
            <a:t>Psalm 101:3-4</a:t>
          </a:r>
        </a:p>
      </dgm:t>
    </dgm:pt>
    <dgm:pt modelId="{B5FA6CF0-E0A0-46A0-93C9-B722B31A8A9C}" type="parTrans" cxnId="{78E3C3B3-FD19-41A6-A9CC-BB3375A6FF81}">
      <dgm:prSet/>
      <dgm:spPr/>
      <dgm:t>
        <a:bodyPr/>
        <a:lstStyle/>
        <a:p>
          <a:endParaRPr lang="en-US"/>
        </a:p>
      </dgm:t>
    </dgm:pt>
    <dgm:pt modelId="{F3C03C29-D7FF-4D61-8D75-8B75B2F589EC}" type="sibTrans" cxnId="{78E3C3B3-FD19-41A6-A9CC-BB3375A6FF81}">
      <dgm:prSet/>
      <dgm:spPr/>
      <dgm:t>
        <a:bodyPr/>
        <a:lstStyle/>
        <a:p>
          <a:endParaRPr lang="en-US"/>
        </a:p>
      </dgm:t>
    </dgm:pt>
    <dgm:pt modelId="{944DDEEE-85BF-40A7-8E7C-D9F7A88BCBF5}">
      <dgm:prSet phldrT="[Text]"/>
      <dgm:spPr/>
      <dgm:t>
        <a:bodyPr/>
        <a:lstStyle/>
        <a:p>
          <a:r>
            <a:rPr lang="en-US" i="1" dirty="0"/>
            <a:t>Psa. 119: 104, 113</a:t>
          </a:r>
        </a:p>
      </dgm:t>
    </dgm:pt>
    <dgm:pt modelId="{96E48E8C-6815-486B-913A-46E906683CA5}" type="parTrans" cxnId="{52554D45-D369-47D0-9A69-8D83F42E756F}">
      <dgm:prSet/>
      <dgm:spPr/>
      <dgm:t>
        <a:bodyPr/>
        <a:lstStyle/>
        <a:p>
          <a:endParaRPr lang="en-US"/>
        </a:p>
      </dgm:t>
    </dgm:pt>
    <dgm:pt modelId="{1900C70F-712D-42B9-9131-8AFF6E443C7B}" type="sibTrans" cxnId="{52554D45-D369-47D0-9A69-8D83F42E756F}">
      <dgm:prSet/>
      <dgm:spPr/>
      <dgm:t>
        <a:bodyPr/>
        <a:lstStyle/>
        <a:p>
          <a:endParaRPr lang="en-US"/>
        </a:p>
      </dgm:t>
    </dgm:pt>
    <dgm:pt modelId="{E1ECB3F7-5344-453E-AEA2-CAA73EB0DABA}" type="pres">
      <dgm:prSet presAssocID="{90119837-5B71-4D44-BB01-DB0B084933C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FE87B32-31C8-4CDD-B08E-24E52DE4CE78}" type="pres">
      <dgm:prSet presAssocID="{477D14C5-CED9-4CFC-B338-DFB0C8090B9F}" presName="root" presStyleCnt="0"/>
      <dgm:spPr/>
    </dgm:pt>
    <dgm:pt modelId="{695DCA82-6066-40ED-A15A-6FDE682D723D}" type="pres">
      <dgm:prSet presAssocID="{477D14C5-CED9-4CFC-B338-DFB0C8090B9F}" presName="rootComposite" presStyleCnt="0"/>
      <dgm:spPr/>
    </dgm:pt>
    <dgm:pt modelId="{B9700976-E85B-495D-B103-872B61698E32}" type="pres">
      <dgm:prSet presAssocID="{477D14C5-CED9-4CFC-B338-DFB0C8090B9F}" presName="rootText" presStyleLbl="node1" presStyleIdx="0" presStyleCnt="2" custScaleX="112688"/>
      <dgm:spPr/>
    </dgm:pt>
    <dgm:pt modelId="{B62D9734-DA9E-46AA-A75B-F6A8EBEB531F}" type="pres">
      <dgm:prSet presAssocID="{477D14C5-CED9-4CFC-B338-DFB0C8090B9F}" presName="rootConnector" presStyleLbl="node1" presStyleIdx="0" presStyleCnt="2"/>
      <dgm:spPr/>
    </dgm:pt>
    <dgm:pt modelId="{36838E61-FB53-46D8-BAE4-E8663A272959}" type="pres">
      <dgm:prSet presAssocID="{477D14C5-CED9-4CFC-B338-DFB0C8090B9F}" presName="childShape" presStyleCnt="0"/>
      <dgm:spPr/>
    </dgm:pt>
    <dgm:pt modelId="{01B46424-51BE-46E7-8507-830F5370350D}" type="pres">
      <dgm:prSet presAssocID="{83BE74EF-FAB4-45A2-BBED-7CD5259AB210}" presName="Name13" presStyleLbl="parChTrans1D2" presStyleIdx="0" presStyleCnt="5"/>
      <dgm:spPr/>
    </dgm:pt>
    <dgm:pt modelId="{AB7F83CD-CC33-41D3-A8B3-A64B9D8F17C5}" type="pres">
      <dgm:prSet presAssocID="{C111C18A-FD96-4E63-821A-54D70D8DC65F}" presName="childText" presStyleLbl="bgAcc1" presStyleIdx="0" presStyleCnt="5" custScaleX="106710" custScaleY="132545">
        <dgm:presLayoutVars>
          <dgm:bulletEnabled val="1"/>
        </dgm:presLayoutVars>
      </dgm:prSet>
      <dgm:spPr/>
    </dgm:pt>
    <dgm:pt modelId="{A13D2311-7E4F-467B-B75E-03829038DDB3}" type="pres">
      <dgm:prSet presAssocID="{81FE7DB1-4BFC-4407-80A9-E5514E94C61D}" presName="Name13" presStyleLbl="parChTrans1D2" presStyleIdx="1" presStyleCnt="5"/>
      <dgm:spPr/>
    </dgm:pt>
    <dgm:pt modelId="{8794BCF4-37F3-44F5-BD23-174D99D50D66}" type="pres">
      <dgm:prSet presAssocID="{33EAD35F-38F2-4CB7-9A6D-B04FFD8A51FD}" presName="childText" presStyleLbl="bgAcc1" presStyleIdx="1" presStyleCnt="5" custScaleX="106710" custScaleY="100000">
        <dgm:presLayoutVars>
          <dgm:bulletEnabled val="1"/>
        </dgm:presLayoutVars>
      </dgm:prSet>
      <dgm:spPr/>
    </dgm:pt>
    <dgm:pt modelId="{35392C3E-5634-4F0B-84FD-38AC8E2176CC}" type="pres">
      <dgm:prSet presAssocID="{3C67E77D-62FA-499D-B5E6-E79A091C5267}" presName="root" presStyleCnt="0"/>
      <dgm:spPr/>
    </dgm:pt>
    <dgm:pt modelId="{C2840127-AC1F-4D2F-9F6B-E3BB001D4AF1}" type="pres">
      <dgm:prSet presAssocID="{3C67E77D-62FA-499D-B5E6-E79A091C5267}" presName="rootComposite" presStyleCnt="0"/>
      <dgm:spPr/>
    </dgm:pt>
    <dgm:pt modelId="{B53087BD-B014-4C09-8359-ABD9D1B2C2A7}" type="pres">
      <dgm:prSet presAssocID="{3C67E77D-62FA-499D-B5E6-E79A091C5267}" presName="rootText" presStyleLbl="node1" presStyleIdx="1" presStyleCnt="2"/>
      <dgm:spPr/>
    </dgm:pt>
    <dgm:pt modelId="{711A2D00-C5A0-4F13-B629-FD1B6B280C44}" type="pres">
      <dgm:prSet presAssocID="{3C67E77D-62FA-499D-B5E6-E79A091C5267}" presName="rootConnector" presStyleLbl="node1" presStyleIdx="1" presStyleCnt="2"/>
      <dgm:spPr/>
    </dgm:pt>
    <dgm:pt modelId="{AD0152DF-B099-4C31-9F29-68B51FE64AD1}" type="pres">
      <dgm:prSet presAssocID="{3C67E77D-62FA-499D-B5E6-E79A091C5267}" presName="childShape" presStyleCnt="0"/>
      <dgm:spPr/>
    </dgm:pt>
    <dgm:pt modelId="{369F92C9-0DAE-4800-AB3A-DD84D3F53EA0}" type="pres">
      <dgm:prSet presAssocID="{7A9FC291-2B6A-4475-8B09-917F9F09E3AB}" presName="Name13" presStyleLbl="parChTrans1D2" presStyleIdx="2" presStyleCnt="5"/>
      <dgm:spPr/>
    </dgm:pt>
    <dgm:pt modelId="{163E0E09-3766-4BC9-A140-3A06FBBD769A}" type="pres">
      <dgm:prSet presAssocID="{D6510970-8F9C-4B45-A0F3-6ACB9AA76D40}" presName="childText" presStyleLbl="bgAcc1" presStyleIdx="2" presStyleCnt="5">
        <dgm:presLayoutVars>
          <dgm:bulletEnabled val="1"/>
        </dgm:presLayoutVars>
      </dgm:prSet>
      <dgm:spPr/>
    </dgm:pt>
    <dgm:pt modelId="{80757C65-B623-457B-BD42-01209E6139BD}" type="pres">
      <dgm:prSet presAssocID="{B5FA6CF0-E0A0-46A0-93C9-B722B31A8A9C}" presName="Name13" presStyleLbl="parChTrans1D2" presStyleIdx="3" presStyleCnt="5"/>
      <dgm:spPr/>
    </dgm:pt>
    <dgm:pt modelId="{EE053E75-C9AA-4CFB-9260-9576E0676FAB}" type="pres">
      <dgm:prSet presAssocID="{709ED9DC-E391-4C6C-B788-93F1C2EFB6FD}" presName="childText" presStyleLbl="bgAcc1" presStyleIdx="3" presStyleCnt="5">
        <dgm:presLayoutVars>
          <dgm:bulletEnabled val="1"/>
        </dgm:presLayoutVars>
      </dgm:prSet>
      <dgm:spPr/>
    </dgm:pt>
    <dgm:pt modelId="{8D5A5B3D-5CEF-46E0-9827-67186F8112C2}" type="pres">
      <dgm:prSet presAssocID="{96E48E8C-6815-486B-913A-46E906683CA5}" presName="Name13" presStyleLbl="parChTrans1D2" presStyleIdx="4" presStyleCnt="5"/>
      <dgm:spPr/>
    </dgm:pt>
    <dgm:pt modelId="{262B9C36-207C-4843-8D1F-3D8BDFBA0BFC}" type="pres">
      <dgm:prSet presAssocID="{944DDEEE-85BF-40A7-8E7C-D9F7A88BCBF5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7D461F02-AB37-447A-AC6B-D31C4D2EC6A9}" srcId="{90119837-5B71-4D44-BB01-DB0B084933C8}" destId="{477D14C5-CED9-4CFC-B338-DFB0C8090B9F}" srcOrd="0" destOrd="0" parTransId="{92DFCBC7-BC14-4697-8ECD-BF0D5B1EDA3B}" sibTransId="{87E3C0DB-7BEE-424E-8E11-B838D238D595}"/>
    <dgm:cxn modelId="{FAC3D40F-8E66-452D-9CA4-C2871F2D10EF}" srcId="{477D14C5-CED9-4CFC-B338-DFB0C8090B9F}" destId="{33EAD35F-38F2-4CB7-9A6D-B04FFD8A51FD}" srcOrd="1" destOrd="0" parTransId="{81FE7DB1-4BFC-4407-80A9-E5514E94C61D}" sibTransId="{4B66B839-1910-459B-92B2-14846EBA7A70}"/>
    <dgm:cxn modelId="{85964C1D-A15A-48B1-84B7-EC65FB9D2672}" type="presOf" srcId="{B5FA6CF0-E0A0-46A0-93C9-B722B31A8A9C}" destId="{80757C65-B623-457B-BD42-01209E6139BD}" srcOrd="0" destOrd="0" presId="urn:microsoft.com/office/officeart/2005/8/layout/hierarchy3"/>
    <dgm:cxn modelId="{C6E7222A-5F84-456A-9806-D51868FAF8A9}" srcId="{3C67E77D-62FA-499D-B5E6-E79A091C5267}" destId="{D6510970-8F9C-4B45-A0F3-6ACB9AA76D40}" srcOrd="0" destOrd="0" parTransId="{7A9FC291-2B6A-4475-8B09-917F9F09E3AB}" sibTransId="{4B87F32C-3630-48F2-9114-4262C0BEEA9E}"/>
    <dgm:cxn modelId="{B6F3AF30-591A-45A3-AECA-7C0314427A00}" type="presOf" srcId="{C111C18A-FD96-4E63-821A-54D70D8DC65F}" destId="{AB7F83CD-CC33-41D3-A8B3-A64B9D8F17C5}" srcOrd="0" destOrd="0" presId="urn:microsoft.com/office/officeart/2005/8/layout/hierarchy3"/>
    <dgm:cxn modelId="{32AA6160-4426-4C4D-93AE-E2F474E37AD9}" srcId="{90119837-5B71-4D44-BB01-DB0B084933C8}" destId="{3C67E77D-62FA-499D-B5E6-E79A091C5267}" srcOrd="1" destOrd="0" parTransId="{5337D229-E330-4525-B0FA-14EC5A80604A}" sibTransId="{C056AC5D-B04E-4376-A1CB-3EAB7BE5AF5B}"/>
    <dgm:cxn modelId="{AB1CCF63-878E-4765-8B9B-2CF1D0440105}" type="presOf" srcId="{477D14C5-CED9-4CFC-B338-DFB0C8090B9F}" destId="{B62D9734-DA9E-46AA-A75B-F6A8EBEB531F}" srcOrd="1" destOrd="0" presId="urn:microsoft.com/office/officeart/2005/8/layout/hierarchy3"/>
    <dgm:cxn modelId="{52554D45-D369-47D0-9A69-8D83F42E756F}" srcId="{3C67E77D-62FA-499D-B5E6-E79A091C5267}" destId="{944DDEEE-85BF-40A7-8E7C-D9F7A88BCBF5}" srcOrd="2" destOrd="0" parTransId="{96E48E8C-6815-486B-913A-46E906683CA5}" sibTransId="{1900C70F-712D-42B9-9131-8AFF6E443C7B}"/>
    <dgm:cxn modelId="{92DB744C-B5D5-4A0D-85AB-63CEB3C581BE}" type="presOf" srcId="{3C67E77D-62FA-499D-B5E6-E79A091C5267}" destId="{B53087BD-B014-4C09-8359-ABD9D1B2C2A7}" srcOrd="0" destOrd="0" presId="urn:microsoft.com/office/officeart/2005/8/layout/hierarchy3"/>
    <dgm:cxn modelId="{FFD8B471-C98F-4DB5-8DE3-2AB7E896ADD5}" srcId="{477D14C5-CED9-4CFC-B338-DFB0C8090B9F}" destId="{C111C18A-FD96-4E63-821A-54D70D8DC65F}" srcOrd="0" destOrd="0" parTransId="{83BE74EF-FAB4-45A2-BBED-7CD5259AB210}" sibTransId="{B4F34DE2-2DAE-4F88-8C78-BD8892EBF4FF}"/>
    <dgm:cxn modelId="{26093A72-5CF5-476C-9DAD-EA6AD427D751}" type="presOf" srcId="{33EAD35F-38F2-4CB7-9A6D-B04FFD8A51FD}" destId="{8794BCF4-37F3-44F5-BD23-174D99D50D66}" srcOrd="0" destOrd="0" presId="urn:microsoft.com/office/officeart/2005/8/layout/hierarchy3"/>
    <dgm:cxn modelId="{BE191657-CD09-4BEE-B7FD-43F9E605C71D}" type="presOf" srcId="{81FE7DB1-4BFC-4407-80A9-E5514E94C61D}" destId="{A13D2311-7E4F-467B-B75E-03829038DDB3}" srcOrd="0" destOrd="0" presId="urn:microsoft.com/office/officeart/2005/8/layout/hierarchy3"/>
    <dgm:cxn modelId="{1890D886-8739-475E-8F5E-6A91F6CCE7CB}" type="presOf" srcId="{477D14C5-CED9-4CFC-B338-DFB0C8090B9F}" destId="{B9700976-E85B-495D-B103-872B61698E32}" srcOrd="0" destOrd="0" presId="urn:microsoft.com/office/officeart/2005/8/layout/hierarchy3"/>
    <dgm:cxn modelId="{5E17FD91-DC93-43BC-86A8-42B552B3DDBB}" type="presOf" srcId="{96E48E8C-6815-486B-913A-46E906683CA5}" destId="{8D5A5B3D-5CEF-46E0-9827-67186F8112C2}" srcOrd="0" destOrd="0" presId="urn:microsoft.com/office/officeart/2005/8/layout/hierarchy3"/>
    <dgm:cxn modelId="{274F2999-1756-4183-A620-63BBE785DC57}" type="presOf" srcId="{709ED9DC-E391-4C6C-B788-93F1C2EFB6FD}" destId="{EE053E75-C9AA-4CFB-9260-9576E0676FAB}" srcOrd="0" destOrd="0" presId="urn:microsoft.com/office/officeart/2005/8/layout/hierarchy3"/>
    <dgm:cxn modelId="{1A0E4B9C-CBB3-43B3-ADA2-D807C76AC857}" type="presOf" srcId="{3C67E77D-62FA-499D-B5E6-E79A091C5267}" destId="{711A2D00-C5A0-4F13-B629-FD1B6B280C44}" srcOrd="1" destOrd="0" presId="urn:microsoft.com/office/officeart/2005/8/layout/hierarchy3"/>
    <dgm:cxn modelId="{8212ADA3-2A1D-41D3-BE8F-FF680CC92FD8}" type="presOf" srcId="{90119837-5B71-4D44-BB01-DB0B084933C8}" destId="{E1ECB3F7-5344-453E-AEA2-CAA73EB0DABA}" srcOrd="0" destOrd="0" presId="urn:microsoft.com/office/officeart/2005/8/layout/hierarchy3"/>
    <dgm:cxn modelId="{A78E7DA6-A34A-41BC-8629-6A7B56249F44}" type="presOf" srcId="{7A9FC291-2B6A-4475-8B09-917F9F09E3AB}" destId="{369F92C9-0DAE-4800-AB3A-DD84D3F53EA0}" srcOrd="0" destOrd="0" presId="urn:microsoft.com/office/officeart/2005/8/layout/hierarchy3"/>
    <dgm:cxn modelId="{78E3C3B3-FD19-41A6-A9CC-BB3375A6FF81}" srcId="{3C67E77D-62FA-499D-B5E6-E79A091C5267}" destId="{709ED9DC-E391-4C6C-B788-93F1C2EFB6FD}" srcOrd="1" destOrd="0" parTransId="{B5FA6CF0-E0A0-46A0-93C9-B722B31A8A9C}" sibTransId="{F3C03C29-D7FF-4D61-8D75-8B75B2F589EC}"/>
    <dgm:cxn modelId="{ACDE11C6-DB04-4AE9-A422-032F328B535B}" type="presOf" srcId="{D6510970-8F9C-4B45-A0F3-6ACB9AA76D40}" destId="{163E0E09-3766-4BC9-A140-3A06FBBD769A}" srcOrd="0" destOrd="0" presId="urn:microsoft.com/office/officeart/2005/8/layout/hierarchy3"/>
    <dgm:cxn modelId="{27B842DB-205E-4BF1-8142-CBDA5BF10ACC}" type="presOf" srcId="{944DDEEE-85BF-40A7-8E7C-D9F7A88BCBF5}" destId="{262B9C36-207C-4843-8D1F-3D8BDFBA0BFC}" srcOrd="0" destOrd="0" presId="urn:microsoft.com/office/officeart/2005/8/layout/hierarchy3"/>
    <dgm:cxn modelId="{D7A90ADF-CD0C-4FDC-A0EC-BD4109DD291A}" type="presOf" srcId="{83BE74EF-FAB4-45A2-BBED-7CD5259AB210}" destId="{01B46424-51BE-46E7-8507-830F5370350D}" srcOrd="0" destOrd="0" presId="urn:microsoft.com/office/officeart/2005/8/layout/hierarchy3"/>
    <dgm:cxn modelId="{B7D4B8EE-2F41-4503-ACC4-3D893D6F968F}" type="presParOf" srcId="{E1ECB3F7-5344-453E-AEA2-CAA73EB0DABA}" destId="{9FE87B32-31C8-4CDD-B08E-24E52DE4CE78}" srcOrd="0" destOrd="0" presId="urn:microsoft.com/office/officeart/2005/8/layout/hierarchy3"/>
    <dgm:cxn modelId="{8AFABB73-0F8F-46E7-807B-43A99E8736FD}" type="presParOf" srcId="{9FE87B32-31C8-4CDD-B08E-24E52DE4CE78}" destId="{695DCA82-6066-40ED-A15A-6FDE682D723D}" srcOrd="0" destOrd="0" presId="urn:microsoft.com/office/officeart/2005/8/layout/hierarchy3"/>
    <dgm:cxn modelId="{DDEA8AD7-B2DF-4F7F-9E40-641400E57E2F}" type="presParOf" srcId="{695DCA82-6066-40ED-A15A-6FDE682D723D}" destId="{B9700976-E85B-495D-B103-872B61698E32}" srcOrd="0" destOrd="0" presId="urn:microsoft.com/office/officeart/2005/8/layout/hierarchy3"/>
    <dgm:cxn modelId="{0F068A46-40BA-4986-BD7A-D94E3555D3FB}" type="presParOf" srcId="{695DCA82-6066-40ED-A15A-6FDE682D723D}" destId="{B62D9734-DA9E-46AA-A75B-F6A8EBEB531F}" srcOrd="1" destOrd="0" presId="urn:microsoft.com/office/officeart/2005/8/layout/hierarchy3"/>
    <dgm:cxn modelId="{C8E7ED7E-1B70-40D5-BD85-BD75A5E11505}" type="presParOf" srcId="{9FE87B32-31C8-4CDD-B08E-24E52DE4CE78}" destId="{36838E61-FB53-46D8-BAE4-E8663A272959}" srcOrd="1" destOrd="0" presId="urn:microsoft.com/office/officeart/2005/8/layout/hierarchy3"/>
    <dgm:cxn modelId="{9AFB2A67-65B6-44D1-B727-2F3592A620B5}" type="presParOf" srcId="{36838E61-FB53-46D8-BAE4-E8663A272959}" destId="{01B46424-51BE-46E7-8507-830F5370350D}" srcOrd="0" destOrd="0" presId="urn:microsoft.com/office/officeart/2005/8/layout/hierarchy3"/>
    <dgm:cxn modelId="{218607AE-AC50-4004-8089-D3ADA7D38554}" type="presParOf" srcId="{36838E61-FB53-46D8-BAE4-E8663A272959}" destId="{AB7F83CD-CC33-41D3-A8B3-A64B9D8F17C5}" srcOrd="1" destOrd="0" presId="urn:microsoft.com/office/officeart/2005/8/layout/hierarchy3"/>
    <dgm:cxn modelId="{3D94DF2F-DD99-4E00-A35B-C192A75A3268}" type="presParOf" srcId="{36838E61-FB53-46D8-BAE4-E8663A272959}" destId="{A13D2311-7E4F-467B-B75E-03829038DDB3}" srcOrd="2" destOrd="0" presId="urn:microsoft.com/office/officeart/2005/8/layout/hierarchy3"/>
    <dgm:cxn modelId="{C41F9840-3544-456F-878F-AF1E9B24F4DC}" type="presParOf" srcId="{36838E61-FB53-46D8-BAE4-E8663A272959}" destId="{8794BCF4-37F3-44F5-BD23-174D99D50D66}" srcOrd="3" destOrd="0" presId="urn:microsoft.com/office/officeart/2005/8/layout/hierarchy3"/>
    <dgm:cxn modelId="{DAD031A2-E762-4383-88F9-74D539EE823A}" type="presParOf" srcId="{E1ECB3F7-5344-453E-AEA2-CAA73EB0DABA}" destId="{35392C3E-5634-4F0B-84FD-38AC8E2176CC}" srcOrd="1" destOrd="0" presId="urn:microsoft.com/office/officeart/2005/8/layout/hierarchy3"/>
    <dgm:cxn modelId="{6ED26A32-CFFA-4FF9-9BDE-2BE8BD7DB4FE}" type="presParOf" srcId="{35392C3E-5634-4F0B-84FD-38AC8E2176CC}" destId="{C2840127-AC1F-4D2F-9F6B-E3BB001D4AF1}" srcOrd="0" destOrd="0" presId="urn:microsoft.com/office/officeart/2005/8/layout/hierarchy3"/>
    <dgm:cxn modelId="{132F75FF-8287-407E-8E56-09DC05B9E73D}" type="presParOf" srcId="{C2840127-AC1F-4D2F-9F6B-E3BB001D4AF1}" destId="{B53087BD-B014-4C09-8359-ABD9D1B2C2A7}" srcOrd="0" destOrd="0" presId="urn:microsoft.com/office/officeart/2005/8/layout/hierarchy3"/>
    <dgm:cxn modelId="{4586B863-BD38-47F4-B267-9753F7056CC0}" type="presParOf" srcId="{C2840127-AC1F-4D2F-9F6B-E3BB001D4AF1}" destId="{711A2D00-C5A0-4F13-B629-FD1B6B280C44}" srcOrd="1" destOrd="0" presId="urn:microsoft.com/office/officeart/2005/8/layout/hierarchy3"/>
    <dgm:cxn modelId="{28B89170-C5EF-409C-80C2-DF816FC26632}" type="presParOf" srcId="{35392C3E-5634-4F0B-84FD-38AC8E2176CC}" destId="{AD0152DF-B099-4C31-9F29-68B51FE64AD1}" srcOrd="1" destOrd="0" presId="urn:microsoft.com/office/officeart/2005/8/layout/hierarchy3"/>
    <dgm:cxn modelId="{0F71A2E1-1CB7-48F1-9C1A-A5110E6E9EC2}" type="presParOf" srcId="{AD0152DF-B099-4C31-9F29-68B51FE64AD1}" destId="{369F92C9-0DAE-4800-AB3A-DD84D3F53EA0}" srcOrd="0" destOrd="0" presId="urn:microsoft.com/office/officeart/2005/8/layout/hierarchy3"/>
    <dgm:cxn modelId="{E15B30B8-DB09-4CDE-976B-4763AD7F75E6}" type="presParOf" srcId="{AD0152DF-B099-4C31-9F29-68B51FE64AD1}" destId="{163E0E09-3766-4BC9-A140-3A06FBBD769A}" srcOrd="1" destOrd="0" presId="urn:microsoft.com/office/officeart/2005/8/layout/hierarchy3"/>
    <dgm:cxn modelId="{5D7E5AE7-497F-421C-9FB7-15F479531B6C}" type="presParOf" srcId="{AD0152DF-B099-4C31-9F29-68B51FE64AD1}" destId="{80757C65-B623-457B-BD42-01209E6139BD}" srcOrd="2" destOrd="0" presId="urn:microsoft.com/office/officeart/2005/8/layout/hierarchy3"/>
    <dgm:cxn modelId="{BED15003-C89B-419A-AC67-6A241E8B83AC}" type="presParOf" srcId="{AD0152DF-B099-4C31-9F29-68B51FE64AD1}" destId="{EE053E75-C9AA-4CFB-9260-9576E0676FAB}" srcOrd="3" destOrd="0" presId="urn:microsoft.com/office/officeart/2005/8/layout/hierarchy3"/>
    <dgm:cxn modelId="{65CF61DF-DBC0-4473-A310-1085ACE259CF}" type="presParOf" srcId="{AD0152DF-B099-4C31-9F29-68B51FE64AD1}" destId="{8D5A5B3D-5CEF-46E0-9827-67186F8112C2}" srcOrd="4" destOrd="0" presId="urn:microsoft.com/office/officeart/2005/8/layout/hierarchy3"/>
    <dgm:cxn modelId="{4AE519EC-4BC0-4C7E-B785-933DAA2A178D}" type="presParOf" srcId="{AD0152DF-B099-4C31-9F29-68B51FE64AD1}" destId="{262B9C36-207C-4843-8D1F-3D8BDFBA0BFC}" srcOrd="5" destOrd="0" presId="urn:microsoft.com/office/officeart/2005/8/layout/hierarchy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00976-E85B-495D-B103-872B61698E32}">
      <dsp:nvSpPr>
        <dsp:cNvPr id="0" name=""/>
        <dsp:cNvSpPr/>
      </dsp:nvSpPr>
      <dsp:spPr>
        <a:xfrm>
          <a:off x="94400" y="1848"/>
          <a:ext cx="2513099" cy="1115069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Hates Sin</a:t>
          </a:r>
        </a:p>
      </dsp:txBody>
      <dsp:txXfrm>
        <a:off x="127059" y="34507"/>
        <a:ext cx="2447781" cy="1049751"/>
      </dsp:txXfrm>
    </dsp:sp>
    <dsp:sp modelId="{01B46424-51BE-46E7-8507-830F5370350D}">
      <dsp:nvSpPr>
        <dsp:cNvPr id="0" name=""/>
        <dsp:cNvSpPr/>
      </dsp:nvSpPr>
      <dsp:spPr>
        <a:xfrm>
          <a:off x="345710" y="1116918"/>
          <a:ext cx="251309" cy="1017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752"/>
              </a:lnTo>
              <a:lnTo>
                <a:pt x="251309" y="101775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F83CD-CC33-41D3-A8B3-A64B9D8F17C5}">
      <dsp:nvSpPr>
        <dsp:cNvPr id="0" name=""/>
        <dsp:cNvSpPr/>
      </dsp:nvSpPr>
      <dsp:spPr>
        <a:xfrm>
          <a:off x="597019" y="1395685"/>
          <a:ext cx="1903825" cy="14779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Psalm 45:6-7 Heb. 1:9</a:t>
          </a:r>
        </a:p>
      </dsp:txBody>
      <dsp:txXfrm>
        <a:off x="640307" y="1438973"/>
        <a:ext cx="1817249" cy="1391393"/>
      </dsp:txXfrm>
    </dsp:sp>
    <dsp:sp modelId="{A13D2311-7E4F-467B-B75E-03829038DDB3}">
      <dsp:nvSpPr>
        <dsp:cNvPr id="0" name=""/>
        <dsp:cNvSpPr/>
      </dsp:nvSpPr>
      <dsp:spPr>
        <a:xfrm>
          <a:off x="345710" y="1116918"/>
          <a:ext cx="251309" cy="2593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3038"/>
              </a:lnTo>
              <a:lnTo>
                <a:pt x="251309" y="259303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4BCF4-37F3-44F5-BD23-174D99D50D66}">
      <dsp:nvSpPr>
        <dsp:cNvPr id="0" name=""/>
        <dsp:cNvSpPr/>
      </dsp:nvSpPr>
      <dsp:spPr>
        <a:xfrm>
          <a:off x="597019" y="3152422"/>
          <a:ext cx="1903825" cy="1115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Mal. 2:16 Rev. 2:6</a:t>
          </a:r>
        </a:p>
      </dsp:txBody>
      <dsp:txXfrm>
        <a:off x="629678" y="3185081"/>
        <a:ext cx="1838507" cy="1049751"/>
      </dsp:txXfrm>
    </dsp:sp>
    <dsp:sp modelId="{B53087BD-B014-4C09-8359-ABD9D1B2C2A7}">
      <dsp:nvSpPr>
        <dsp:cNvPr id="0" name=""/>
        <dsp:cNvSpPr/>
      </dsp:nvSpPr>
      <dsp:spPr>
        <a:xfrm>
          <a:off x="3165034" y="1848"/>
          <a:ext cx="2230139" cy="11150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Hate Sin</a:t>
          </a:r>
        </a:p>
      </dsp:txBody>
      <dsp:txXfrm>
        <a:off x="3197693" y="34507"/>
        <a:ext cx="2164821" cy="1049751"/>
      </dsp:txXfrm>
    </dsp:sp>
    <dsp:sp modelId="{369F92C9-0DAE-4800-AB3A-DD84D3F53EA0}">
      <dsp:nvSpPr>
        <dsp:cNvPr id="0" name=""/>
        <dsp:cNvSpPr/>
      </dsp:nvSpPr>
      <dsp:spPr>
        <a:xfrm>
          <a:off x="3388048" y="1116918"/>
          <a:ext cx="223013" cy="836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302"/>
              </a:lnTo>
              <a:lnTo>
                <a:pt x="223013" y="83630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E0E09-3766-4BC9-A140-3A06FBBD769A}">
      <dsp:nvSpPr>
        <dsp:cNvPr id="0" name=""/>
        <dsp:cNvSpPr/>
      </dsp:nvSpPr>
      <dsp:spPr>
        <a:xfrm>
          <a:off x="3611062" y="1395685"/>
          <a:ext cx="1784111" cy="1115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Psalm 97:10</a:t>
          </a:r>
        </a:p>
      </dsp:txBody>
      <dsp:txXfrm>
        <a:off x="3643721" y="1428344"/>
        <a:ext cx="1718793" cy="1049751"/>
      </dsp:txXfrm>
    </dsp:sp>
    <dsp:sp modelId="{80757C65-B623-457B-BD42-01209E6139BD}">
      <dsp:nvSpPr>
        <dsp:cNvPr id="0" name=""/>
        <dsp:cNvSpPr/>
      </dsp:nvSpPr>
      <dsp:spPr>
        <a:xfrm>
          <a:off x="3388048" y="1116918"/>
          <a:ext cx="223013" cy="2230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0139"/>
              </a:lnTo>
              <a:lnTo>
                <a:pt x="223013" y="223013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53E75-C9AA-4CFB-9260-9576E0676FAB}">
      <dsp:nvSpPr>
        <dsp:cNvPr id="0" name=""/>
        <dsp:cNvSpPr/>
      </dsp:nvSpPr>
      <dsp:spPr>
        <a:xfrm>
          <a:off x="3611062" y="2789522"/>
          <a:ext cx="1784111" cy="1115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Psalm 101:3-4</a:t>
          </a:r>
        </a:p>
      </dsp:txBody>
      <dsp:txXfrm>
        <a:off x="3643721" y="2822181"/>
        <a:ext cx="1718793" cy="1049751"/>
      </dsp:txXfrm>
    </dsp:sp>
    <dsp:sp modelId="{8D5A5B3D-5CEF-46E0-9827-67186F8112C2}">
      <dsp:nvSpPr>
        <dsp:cNvPr id="0" name=""/>
        <dsp:cNvSpPr/>
      </dsp:nvSpPr>
      <dsp:spPr>
        <a:xfrm>
          <a:off x="3388048" y="1116918"/>
          <a:ext cx="223013" cy="3623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3976"/>
              </a:lnTo>
              <a:lnTo>
                <a:pt x="223013" y="362397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B9C36-207C-4843-8D1F-3D8BDFBA0BFC}">
      <dsp:nvSpPr>
        <dsp:cNvPr id="0" name=""/>
        <dsp:cNvSpPr/>
      </dsp:nvSpPr>
      <dsp:spPr>
        <a:xfrm>
          <a:off x="3611062" y="4183359"/>
          <a:ext cx="1784111" cy="1115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Psa. 119: 104, 113</a:t>
          </a:r>
        </a:p>
      </dsp:txBody>
      <dsp:txXfrm>
        <a:off x="3643721" y="4216018"/>
        <a:ext cx="1718793" cy="10497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00976-E85B-495D-B103-872B61698E32}">
      <dsp:nvSpPr>
        <dsp:cNvPr id="0" name=""/>
        <dsp:cNvSpPr/>
      </dsp:nvSpPr>
      <dsp:spPr>
        <a:xfrm>
          <a:off x="94400" y="1848"/>
          <a:ext cx="2513099" cy="1115069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Hates Sin</a:t>
          </a:r>
        </a:p>
      </dsp:txBody>
      <dsp:txXfrm>
        <a:off x="127059" y="34507"/>
        <a:ext cx="2447781" cy="1049751"/>
      </dsp:txXfrm>
    </dsp:sp>
    <dsp:sp modelId="{01B46424-51BE-46E7-8507-830F5370350D}">
      <dsp:nvSpPr>
        <dsp:cNvPr id="0" name=""/>
        <dsp:cNvSpPr/>
      </dsp:nvSpPr>
      <dsp:spPr>
        <a:xfrm>
          <a:off x="345710" y="1116918"/>
          <a:ext cx="251309" cy="1017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752"/>
              </a:lnTo>
              <a:lnTo>
                <a:pt x="251309" y="101775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F83CD-CC33-41D3-A8B3-A64B9D8F17C5}">
      <dsp:nvSpPr>
        <dsp:cNvPr id="0" name=""/>
        <dsp:cNvSpPr/>
      </dsp:nvSpPr>
      <dsp:spPr>
        <a:xfrm>
          <a:off x="597019" y="1395685"/>
          <a:ext cx="1903825" cy="14779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Psalm 45:6-7 Heb. 1:9</a:t>
          </a:r>
        </a:p>
      </dsp:txBody>
      <dsp:txXfrm>
        <a:off x="640307" y="1438973"/>
        <a:ext cx="1817249" cy="1391393"/>
      </dsp:txXfrm>
    </dsp:sp>
    <dsp:sp modelId="{A13D2311-7E4F-467B-B75E-03829038DDB3}">
      <dsp:nvSpPr>
        <dsp:cNvPr id="0" name=""/>
        <dsp:cNvSpPr/>
      </dsp:nvSpPr>
      <dsp:spPr>
        <a:xfrm>
          <a:off x="345710" y="1116918"/>
          <a:ext cx="251309" cy="2593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3038"/>
              </a:lnTo>
              <a:lnTo>
                <a:pt x="251309" y="259303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4BCF4-37F3-44F5-BD23-174D99D50D66}">
      <dsp:nvSpPr>
        <dsp:cNvPr id="0" name=""/>
        <dsp:cNvSpPr/>
      </dsp:nvSpPr>
      <dsp:spPr>
        <a:xfrm>
          <a:off x="597019" y="3152422"/>
          <a:ext cx="1903825" cy="1115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Mal. 2:16 Rev. 2:6</a:t>
          </a:r>
        </a:p>
      </dsp:txBody>
      <dsp:txXfrm>
        <a:off x="629678" y="3185081"/>
        <a:ext cx="1838507" cy="1049751"/>
      </dsp:txXfrm>
    </dsp:sp>
    <dsp:sp modelId="{B53087BD-B014-4C09-8359-ABD9D1B2C2A7}">
      <dsp:nvSpPr>
        <dsp:cNvPr id="0" name=""/>
        <dsp:cNvSpPr/>
      </dsp:nvSpPr>
      <dsp:spPr>
        <a:xfrm>
          <a:off x="3165034" y="1848"/>
          <a:ext cx="2230139" cy="11150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Hate Sin</a:t>
          </a:r>
        </a:p>
      </dsp:txBody>
      <dsp:txXfrm>
        <a:off x="3197693" y="34507"/>
        <a:ext cx="2164821" cy="1049751"/>
      </dsp:txXfrm>
    </dsp:sp>
    <dsp:sp modelId="{369F92C9-0DAE-4800-AB3A-DD84D3F53EA0}">
      <dsp:nvSpPr>
        <dsp:cNvPr id="0" name=""/>
        <dsp:cNvSpPr/>
      </dsp:nvSpPr>
      <dsp:spPr>
        <a:xfrm>
          <a:off x="3388048" y="1116918"/>
          <a:ext cx="223013" cy="836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302"/>
              </a:lnTo>
              <a:lnTo>
                <a:pt x="223013" y="83630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E0E09-3766-4BC9-A140-3A06FBBD769A}">
      <dsp:nvSpPr>
        <dsp:cNvPr id="0" name=""/>
        <dsp:cNvSpPr/>
      </dsp:nvSpPr>
      <dsp:spPr>
        <a:xfrm>
          <a:off x="3611062" y="1395685"/>
          <a:ext cx="1784111" cy="1115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Psalm 97:10</a:t>
          </a:r>
        </a:p>
      </dsp:txBody>
      <dsp:txXfrm>
        <a:off x="3643721" y="1428344"/>
        <a:ext cx="1718793" cy="1049751"/>
      </dsp:txXfrm>
    </dsp:sp>
    <dsp:sp modelId="{80757C65-B623-457B-BD42-01209E6139BD}">
      <dsp:nvSpPr>
        <dsp:cNvPr id="0" name=""/>
        <dsp:cNvSpPr/>
      </dsp:nvSpPr>
      <dsp:spPr>
        <a:xfrm>
          <a:off x="3388048" y="1116918"/>
          <a:ext cx="223013" cy="2230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0139"/>
              </a:lnTo>
              <a:lnTo>
                <a:pt x="223013" y="223013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53E75-C9AA-4CFB-9260-9576E0676FAB}">
      <dsp:nvSpPr>
        <dsp:cNvPr id="0" name=""/>
        <dsp:cNvSpPr/>
      </dsp:nvSpPr>
      <dsp:spPr>
        <a:xfrm>
          <a:off x="3611062" y="2789522"/>
          <a:ext cx="1784111" cy="1115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Psalm 101:3-4</a:t>
          </a:r>
        </a:p>
      </dsp:txBody>
      <dsp:txXfrm>
        <a:off x="3643721" y="2822181"/>
        <a:ext cx="1718793" cy="1049751"/>
      </dsp:txXfrm>
    </dsp:sp>
    <dsp:sp modelId="{8D5A5B3D-5CEF-46E0-9827-67186F8112C2}">
      <dsp:nvSpPr>
        <dsp:cNvPr id="0" name=""/>
        <dsp:cNvSpPr/>
      </dsp:nvSpPr>
      <dsp:spPr>
        <a:xfrm>
          <a:off x="3388048" y="1116918"/>
          <a:ext cx="223013" cy="3623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3976"/>
              </a:lnTo>
              <a:lnTo>
                <a:pt x="223013" y="362397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B9C36-207C-4843-8D1F-3D8BDFBA0BFC}">
      <dsp:nvSpPr>
        <dsp:cNvPr id="0" name=""/>
        <dsp:cNvSpPr/>
      </dsp:nvSpPr>
      <dsp:spPr>
        <a:xfrm>
          <a:off x="3611062" y="4183359"/>
          <a:ext cx="1784111" cy="1115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Psa. 119: 104, 113</a:t>
          </a:r>
        </a:p>
      </dsp:txBody>
      <dsp:txXfrm>
        <a:off x="3643721" y="4216018"/>
        <a:ext cx="1718793" cy="1049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7/14/2019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7/14/2019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905001"/>
            <a:ext cx="12188825" cy="21482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>
              <a:lnSpc>
                <a:spcPct val="90000"/>
              </a:lnSpc>
            </a:pPr>
            <a:endParaRPr sz="32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1905002"/>
            <a:ext cx="975106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 descr="&#10;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8" y="482600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5A812-9B4D-418B-8681-090847AF05A0}" type="datetime1">
              <a:rPr lang="en-US" smtClean="0"/>
              <a:t>7/14/2019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482599"/>
            <a:ext cx="1843982" cy="5791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2" y="482599"/>
            <a:ext cx="9040045" cy="57912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7012-2DCD-4C7B-9ABA-AAEC5605B248}" type="datetime1">
              <a:rPr lang="en-US" smtClean="0"/>
              <a:t>7/14/2019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BE47-68E2-47A0-9889-957D24A05A07}" type="datetime1">
              <a:rPr lang="en-US" smtClean="0"/>
              <a:t>7/14/2019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0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C308-3C26-4FE8-867D-873F65F6CC78}" type="datetime1">
              <a:rPr lang="en-US" smtClean="0"/>
              <a:t>7/14/2019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FA33-BCA9-44CC-999A-44E8566BF1E8}" type="datetime1">
              <a:rPr lang="en-US" smtClean="0"/>
              <a:t>7/14/2019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FD92-5F71-4840-9D55-B9FFD1742A97}" type="datetime1">
              <a:rPr lang="en-US" smtClean="0"/>
              <a:t>7/14/2019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5697-0D2C-43C4-A0DD-589C150B4432}" type="datetime1">
              <a:rPr lang="en-US" smtClean="0"/>
              <a:t>7/14/2019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0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3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9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2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BC606F66-FD07-4796-9562-C12A5122C9B7}" type="datetime1">
              <a:rPr lang="en-US" smtClean="0"/>
              <a:t>7/14/2019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82" r:id="rId10"/>
    <p:sldLayoutId id="2147483678" r:id="rId11"/>
    <p:sldLayoutId id="2147483679" r:id="rId12"/>
  </p:sldLayoutIdLst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  <p:hf hdr="0" ftr="0" dt="0"/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cap="small" dirty="0"/>
              <a:t>“You Who Love the Lord, Hate Evil!”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18883" y="4267200"/>
            <a:ext cx="9751060" cy="965200"/>
          </a:xfrm>
        </p:spPr>
        <p:txBody>
          <a:bodyPr>
            <a:normAutofit/>
          </a:bodyPr>
          <a:lstStyle/>
          <a:p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Reading: Psalm 5:1-8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15F073-371B-4D2F-AD5C-5DF4BB4FE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2871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73909" y="123289"/>
            <a:ext cx="10702103" cy="1857911"/>
          </a:xfrm>
        </p:spPr>
        <p:txBody>
          <a:bodyPr>
            <a:noAutofit/>
          </a:bodyPr>
          <a:lstStyle/>
          <a:p>
            <a:r>
              <a:rPr lang="en-US" sz="6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are Warned Not to take Vengeance Against Evil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73909" y="2133600"/>
            <a:ext cx="11006903" cy="4495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Repay evil with good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12:17-21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 our honor,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12:17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Pursue peace,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12:18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place to God and His justice,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12:19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Heap fire of shame to urge repentance,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12:20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Overcome evil with good,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12:21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90C19E-4E0D-4D63-B0E1-5DD108E0C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89E4E2-FD2F-413C-8478-CC294031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4360" y="6539640"/>
            <a:ext cx="832903" cy="195072"/>
          </a:xfrm>
        </p:spPr>
        <p:txBody>
          <a:bodyPr/>
          <a:lstStyle/>
          <a:p>
            <a:fld id="{E5FD5434-F838-4DD4-A17B-1CB1A1850DF4}" type="slidenum">
              <a:rPr lang="en-US" sz="1400" smtClean="0"/>
              <a:t>10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706900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4212" y="381000"/>
            <a:ext cx="10590451" cy="990600"/>
          </a:xfrm>
        </p:spPr>
        <p:txBody>
          <a:bodyPr>
            <a:noAutofit/>
          </a:bodyPr>
          <a:lstStyle/>
          <a:p>
            <a:r>
              <a:rPr lang="en-US" sz="6000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4212" y="1524000"/>
            <a:ext cx="11049000" cy="48513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hates sin, and sinners have no abiding place with Him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reverence God by hating sin and by refusing the counsel and fellowship of sinners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overcome evil with good by avoiding animosity and ill feelings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ourselves to God,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34:19-22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90C19E-4E0D-4D63-B0E1-5DD108E0C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89E4E2-FD2F-413C-8478-CC294031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4360" y="6539640"/>
            <a:ext cx="832903" cy="195072"/>
          </a:xfrm>
        </p:spPr>
        <p:txBody>
          <a:bodyPr/>
          <a:lstStyle/>
          <a:p>
            <a:fld id="{E5FD5434-F838-4DD4-A17B-1CB1A1850DF4}" type="slidenum">
              <a:rPr lang="en-US" sz="1400" smtClean="0"/>
              <a:t>11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538997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4212" y="482600"/>
            <a:ext cx="10590451" cy="1219200"/>
          </a:xfrm>
        </p:spPr>
        <p:txBody>
          <a:bodyPr>
            <a:noAutofit/>
          </a:bodyPr>
          <a:lstStyle/>
          <a:p>
            <a:r>
              <a:rPr lang="en-US" sz="7200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60412" y="1834720"/>
            <a:ext cx="10820400" cy="45719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Destructive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10:12</a:t>
            </a:r>
          </a:p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use of the word “hate” --- 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527050">
              <a:lnSpc>
                <a:spcPct val="100000"/>
              </a:lnSpc>
              <a:buClr>
                <a:schemeClr val="tx1"/>
              </a:buClr>
              <a:buFont typeface="+mj-lt"/>
              <a:buAutoNum type="arabicParenR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Malicious animosity,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3:3</a:t>
            </a:r>
          </a:p>
          <a:p>
            <a:pPr marL="800100" lvl="1" indent="-527050">
              <a:lnSpc>
                <a:spcPct val="100000"/>
              </a:lnSpc>
              <a:buClr>
                <a:schemeClr val="tx1"/>
              </a:buClr>
              <a:buFont typeface="+mj-lt"/>
              <a:buAutoNum type="arabicParenR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Relative preference,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14:26</a:t>
            </a:r>
          </a:p>
          <a:p>
            <a:pPr marL="800100" lvl="1" indent="-527050">
              <a:lnSpc>
                <a:spcPct val="100000"/>
              </a:lnSpc>
              <a:buClr>
                <a:schemeClr val="tx1"/>
              </a:buClr>
              <a:buFont typeface="+mj-lt"/>
              <a:buAutoNum type="arabicParenR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Repugnance toward evil,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1:9 </a:t>
            </a:r>
            <a:b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(to detest, to set oneself against)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90C19E-4E0D-4D63-B0E1-5DD108E0C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89E4E2-FD2F-413C-8478-CC294031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4360" y="6539640"/>
            <a:ext cx="832903" cy="195072"/>
          </a:xfrm>
        </p:spPr>
        <p:txBody>
          <a:bodyPr/>
          <a:lstStyle/>
          <a:p>
            <a:fld id="{E5FD5434-F838-4DD4-A17B-1CB1A1850DF4}" type="slidenum">
              <a:rPr lang="en-US" sz="1400" smtClean="0"/>
              <a:t>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795219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38865"/>
            <a:ext cx="4953000" cy="831329"/>
          </a:xfrm>
        </p:spPr>
        <p:txBody>
          <a:bodyPr>
            <a:no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 O 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S</a:t>
            </a:r>
          </a:p>
        </p:txBody>
      </p:sp>
      <p:graphicFrame>
        <p:nvGraphicFramePr>
          <p:cNvPr id="4" name="Content Placeholder 3" descr="Hierarchy List - Use to show hierarchical relationships progressing across groups. Can also be used to group or list information.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25720733"/>
              </p:ext>
            </p:extLst>
          </p:nvPr>
        </p:nvGraphicFramePr>
        <p:xfrm>
          <a:off x="300623" y="1270194"/>
          <a:ext cx="5489574" cy="530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866689" y="363196"/>
            <a:ext cx="6242225" cy="636968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200" b="1" u="sng" cap="smal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God Hates Sinners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228600" algn="l"/>
              </a:tabLs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abide with, 	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5:4-6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228600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-Puts them under wrath,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11:4-6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228600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-Sin and its practice, 	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6:16-19 (3:32)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228600" algn="l"/>
              </a:tabLst>
            </a:pP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Loves enemies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(agape)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3:16 (Ezekiel 18:32)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D94CFE-C28C-4AB0-BF8F-B96BD765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6012" y="6537813"/>
            <a:ext cx="832903" cy="195072"/>
          </a:xfrm>
        </p:spPr>
        <p:txBody>
          <a:bodyPr/>
          <a:lstStyle/>
          <a:p>
            <a:fld id="{E5FD5434-F838-4DD4-A17B-1CB1A1850DF4}" type="slidenum">
              <a:rPr lang="en-US" sz="1400" smtClean="0"/>
              <a:t>3</a:t>
            </a:fld>
            <a:endParaRPr lang="en-US" sz="1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794E36-61DF-4A01-B0C8-69146F842EB9}"/>
              </a:ext>
            </a:extLst>
          </p:cNvPr>
          <p:cNvSpPr/>
          <p:nvPr/>
        </p:nvSpPr>
        <p:spPr>
          <a:xfrm>
            <a:off x="3273883" y="363196"/>
            <a:ext cx="2592806" cy="6294019"/>
          </a:xfrm>
          <a:prstGeom prst="rect">
            <a:avLst/>
          </a:prstGeom>
          <a:solidFill>
            <a:srgbClr val="7A0000"/>
          </a:solidFill>
          <a:ln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36FEB5A-C939-4041-BC00-17B25758F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1475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38865"/>
            <a:ext cx="4953000" cy="831329"/>
          </a:xfrm>
        </p:spPr>
        <p:txBody>
          <a:bodyPr>
            <a:no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 O 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S</a:t>
            </a:r>
          </a:p>
        </p:txBody>
      </p:sp>
      <p:graphicFrame>
        <p:nvGraphicFramePr>
          <p:cNvPr id="4" name="Content Placeholder 3" descr="Hierarchy List - Use to show hierarchical relationships progressing across groups. Can also be used to group or list information.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28894614"/>
              </p:ext>
            </p:extLst>
          </p:nvPr>
        </p:nvGraphicFramePr>
        <p:xfrm>
          <a:off x="300623" y="1270194"/>
          <a:ext cx="5489574" cy="530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020802" y="438865"/>
            <a:ext cx="5867400" cy="613160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200" b="1" u="sng" cap="smal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Hate Sinners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228600" algn="l"/>
              </a:tabLs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settle in with,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26:4-5; 34:14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228600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-Do not put faith in the 	faithless,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31:6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228600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-Grieved with perfect 	hatred,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139:21-22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228600" algn="l"/>
              </a:tabLst>
            </a:pP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Loves enemies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(agape)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5:44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D94CFE-C28C-4AB0-BF8F-B96BD765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6012" y="6537813"/>
            <a:ext cx="832903" cy="195072"/>
          </a:xfrm>
        </p:spPr>
        <p:txBody>
          <a:bodyPr/>
          <a:lstStyle/>
          <a:p>
            <a:fld id="{E5FD5434-F838-4DD4-A17B-1CB1A1850DF4}" type="slidenum">
              <a:rPr lang="en-US" sz="1400" smtClean="0"/>
              <a:t>4</a:t>
            </a:fld>
            <a:endParaRPr lang="en-US" sz="14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01D9EDA-CEED-4249-AA71-79AAD1ADC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609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4212" y="304800"/>
            <a:ext cx="10590451" cy="1600200"/>
          </a:xfrm>
        </p:spPr>
        <p:txBody>
          <a:bodyPr>
            <a:noAutofit/>
          </a:bodyPr>
          <a:lstStyle/>
          <a:p>
            <a:r>
              <a:rPr lang="en-US" sz="6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TIME TO HATE</a:t>
            </a:r>
            <a:br>
              <a:rPr lang="en-US" sz="72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cap="none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Ecclesiastes 3:8</a:t>
            </a:r>
            <a:endParaRPr lang="en-US" sz="44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4212" y="2057400"/>
            <a:ext cx="10896600" cy="467731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set ourselves against evil,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loathe and detest it,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6:10-13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Refuse the counsel and influence of sinners,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12:9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Fearing God prompts hating evil,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8:12-13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90C19E-4E0D-4D63-B0E1-5DD108E0C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89E4E2-FD2F-413C-8478-CC294031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4360" y="6539640"/>
            <a:ext cx="832903" cy="195072"/>
          </a:xfrm>
        </p:spPr>
        <p:txBody>
          <a:bodyPr/>
          <a:lstStyle/>
          <a:p>
            <a:fld id="{E5FD5434-F838-4DD4-A17B-1CB1A1850DF4}" type="slidenum">
              <a:rPr lang="en-US" sz="1400" smtClean="0"/>
              <a:t>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62785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73909" y="426405"/>
            <a:ext cx="10702103" cy="1097595"/>
          </a:xfrm>
        </p:spPr>
        <p:txBody>
          <a:bodyPr>
            <a:noAutofit/>
          </a:bodyPr>
          <a:lstStyle/>
          <a:p>
            <a:r>
              <a:rPr lang="en-US" sz="6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Careful Not To Be Hateful</a:t>
            </a:r>
            <a:endParaRPr lang="en-US" sz="4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73909" y="1905001"/>
            <a:ext cx="11006903" cy="4038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Hostile animosity is worldliness,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3:3 (Galatians 5:20; John 15:19)</a:t>
            </a:r>
          </a:p>
          <a:p>
            <a:pPr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hating sin, God loved the world,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3:16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00000"/>
              </a:lnSpc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Active goodwill toward all sinners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90C19E-4E0D-4D63-B0E1-5DD108E0C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89E4E2-FD2F-413C-8478-CC294031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4360" y="6539640"/>
            <a:ext cx="832903" cy="195072"/>
          </a:xfrm>
        </p:spPr>
        <p:txBody>
          <a:bodyPr/>
          <a:lstStyle/>
          <a:p>
            <a:fld id="{E5FD5434-F838-4DD4-A17B-1CB1A1850DF4}" type="slidenum">
              <a:rPr lang="en-US" sz="1400" smtClean="0"/>
              <a:t>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123072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8012" y="609600"/>
            <a:ext cx="10702103" cy="1097595"/>
          </a:xfrm>
        </p:spPr>
        <p:txBody>
          <a:bodyPr>
            <a:noAutofit/>
          </a:bodyPr>
          <a:lstStyle/>
          <a:p>
            <a:r>
              <a:rPr lang="en-US" sz="6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Careful Not To Be Hateful</a:t>
            </a:r>
            <a:endParaRPr lang="en-US" sz="4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78709" y="2133600"/>
            <a:ext cx="10702103" cy="3962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hate a brother we are:</a:t>
            </a:r>
          </a:p>
          <a:p>
            <a:pPr lvl="1">
              <a:lnSpc>
                <a:spcPct val="100000"/>
              </a:lnSpc>
              <a:spcBef>
                <a:spcPts val="15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darkness,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2:9, 11</a:t>
            </a:r>
          </a:p>
          <a:p>
            <a:pPr lvl="1">
              <a:lnSpc>
                <a:spcPct val="100000"/>
              </a:lnSpc>
              <a:spcBef>
                <a:spcPts val="15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murderer,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3:15</a:t>
            </a:r>
          </a:p>
          <a:p>
            <a:pPr lvl="1">
              <a:lnSpc>
                <a:spcPct val="100000"/>
              </a:lnSpc>
              <a:spcBef>
                <a:spcPts val="15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liar,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4:19-20</a:t>
            </a: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90C19E-4E0D-4D63-B0E1-5DD108E0C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89E4E2-FD2F-413C-8478-CC294031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4360" y="6539640"/>
            <a:ext cx="832903" cy="195072"/>
          </a:xfrm>
        </p:spPr>
        <p:txBody>
          <a:bodyPr/>
          <a:lstStyle/>
          <a:p>
            <a:fld id="{E5FD5434-F838-4DD4-A17B-1CB1A1850DF4}" type="slidenum">
              <a:rPr lang="en-US" sz="1400" smtClean="0"/>
              <a:t>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947731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73909" y="426405"/>
            <a:ext cx="10702103" cy="1707195"/>
          </a:xfrm>
        </p:spPr>
        <p:txBody>
          <a:bodyPr>
            <a:noAutofit/>
          </a:bodyPr>
          <a:lstStyle/>
          <a:p>
            <a:r>
              <a:rPr lang="en-US" sz="6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Do Good to Those Who Hate Them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78709" y="2483806"/>
            <a:ext cx="10702103" cy="3505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does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5:43-48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Goodwill physically and spiritually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love the evildoer even when his evil is against us,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5:44 (7:12)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90C19E-4E0D-4D63-B0E1-5DD108E0C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89E4E2-FD2F-413C-8478-CC294031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4360" y="6539640"/>
            <a:ext cx="832903" cy="195072"/>
          </a:xfrm>
        </p:spPr>
        <p:txBody>
          <a:bodyPr/>
          <a:lstStyle/>
          <a:p>
            <a:fld id="{E5FD5434-F838-4DD4-A17B-1CB1A1850DF4}" type="slidenum">
              <a:rPr lang="en-US" sz="1400" smtClean="0"/>
              <a:t>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464691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73909" y="426405"/>
            <a:ext cx="10702103" cy="1707195"/>
          </a:xfrm>
        </p:spPr>
        <p:txBody>
          <a:bodyPr>
            <a:noAutofit/>
          </a:bodyPr>
          <a:lstStyle/>
          <a:p>
            <a:r>
              <a:rPr lang="en-US" sz="6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Do Good to Those Who Hate Them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78709" y="2438400"/>
            <a:ext cx="10702103" cy="41012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Genuine love is active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5:44-45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Turns the other cheek,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5:38-39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Forgives,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6:14-15 (Luke 23:34)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Prays for them,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5:44; Luke 6:28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Rescues them (while hating sin),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Jude 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90C19E-4E0D-4D63-B0E1-5DD108E0C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89E4E2-FD2F-413C-8478-CC294031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4360" y="6539640"/>
            <a:ext cx="832903" cy="195072"/>
          </a:xfrm>
        </p:spPr>
        <p:txBody>
          <a:bodyPr/>
          <a:lstStyle/>
          <a:p>
            <a:fld id="{E5FD5434-F838-4DD4-A17B-1CB1A1850DF4}" type="slidenum">
              <a:rPr lang="en-US" sz="1400" smtClean="0"/>
              <a:t>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58749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804895.potx" id="{50B211C3-0308-4A23-B662-EA2AE6F4DF70}" vid="{1581190B-70AB-4E5E-B6DA-D42AF0078983}"/>
    </a:ext>
  </a:extLst>
</a:theme>
</file>

<file path=ppt/theme/theme2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Red radial lines presentation (widescreen)(2)</Template>
  <TotalTime>149</TotalTime>
  <Words>390</Words>
  <Application>Microsoft Office PowerPoint</Application>
  <PresentationFormat>Custom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Cambria</vt:lpstr>
      <vt:lpstr>Red Radial 16x9</vt:lpstr>
      <vt:lpstr>“You Who Love the Lord, Hate Evil!”</vt:lpstr>
      <vt:lpstr>HATE</vt:lpstr>
      <vt:lpstr>G O D           U S</vt:lpstr>
      <vt:lpstr>G O D          U S</vt:lpstr>
      <vt:lpstr>A TIME TO HATE Ecclesiastes 3:8</vt:lpstr>
      <vt:lpstr>Be Careful Not To Be Hateful</vt:lpstr>
      <vt:lpstr>Be Careful Not To Be Hateful</vt:lpstr>
      <vt:lpstr>Christians Do Good to Those Who Hate Them</vt:lpstr>
      <vt:lpstr>Christians Do Good to Those Who Hate Them</vt:lpstr>
      <vt:lpstr>Christians are Warned Not to take Vengeance Against Evil</vt:lpstr>
      <vt:lpstr>HATE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“You Who Love the Lord, Hate Evil!”</dc:title>
  <dc:creator>Joe R Price</dc:creator>
  <cp:lastModifiedBy>Joe R Price</cp:lastModifiedBy>
  <cp:revision>80</cp:revision>
  <dcterms:created xsi:type="dcterms:W3CDTF">2019-07-12T21:19:37Z</dcterms:created>
  <dcterms:modified xsi:type="dcterms:W3CDTF">2019-07-14T23:01:28Z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