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2" r:id="rId4"/>
  </p:sldMasterIdLst>
  <p:notesMasterIdLst>
    <p:notesMasterId r:id="rId12"/>
  </p:notesMasterIdLst>
  <p:handoutMasterIdLst>
    <p:handoutMasterId r:id="rId13"/>
  </p:handoutMasterIdLst>
  <p:sldIdLst>
    <p:sldId id="256" r:id="rId5"/>
    <p:sldId id="263" r:id="rId6"/>
    <p:sldId id="269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0000"/>
    <a:srgbClr val="FF002A"/>
    <a:srgbClr val="0056BF"/>
    <a:srgbClr val="007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1" autoAdjust="0"/>
    <p:restoredTop sz="94643"/>
  </p:normalViewPr>
  <p:slideViewPr>
    <p:cSldViewPr snapToGrid="0" snapToObjects="1">
      <p:cViewPr varScale="1">
        <p:scale>
          <a:sx n="73" d="100"/>
          <a:sy n="73" d="100"/>
        </p:scale>
        <p:origin x="96" y="3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CA9E24B-4DA3-44BF-83EB-63B5087849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355F58-FCB2-4CCA-A2A3-D7869CAC201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39FB3B-9DF6-45E7-89BD-A25667D55B59}" type="datetimeFigureOut">
              <a:rPr lang="en-US" smtClean="0"/>
              <a:t>8/18/2019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695736-76FA-4A73-8D2C-906986D4263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0C7C3-1755-4C00-A1F0-1796A9EB065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FE2EBD-E5CD-4631-8A0F-07CF0EF149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493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B17507-120C-4CC0-BD9F-45C945A57AE9}" type="datetimeFigureOut">
              <a:rPr lang="en-US" smtClean="0"/>
              <a:t>8/18/2019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C098AB-DDE4-4088-BCA3-14584F474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70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0" y="1"/>
            <a:ext cx="1498060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j-lt"/>
            </a:endParaRPr>
          </a:p>
        </p:txBody>
      </p:sp>
      <p:cxnSp>
        <p:nvCxnSpPr>
          <p:cNvPr id="28" name="Straight Connector 27"/>
          <p:cNvCxnSpPr>
            <a:cxnSpLocks/>
          </p:cNvCxnSpPr>
          <p:nvPr userDrawn="1"/>
        </p:nvCxnSpPr>
        <p:spPr>
          <a:xfrm>
            <a:off x="3224468" y="-6"/>
            <a:ext cx="0" cy="6858006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2345634" y="-6"/>
            <a:ext cx="0" cy="6858006"/>
          </a:xfrm>
          <a:prstGeom prst="line">
            <a:avLst/>
          </a:prstGeom>
          <a:ln w="889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Hexagon 17"/>
          <p:cNvSpPr/>
          <p:nvPr userDrawn="1"/>
        </p:nvSpPr>
        <p:spPr>
          <a:xfrm rot="5400000">
            <a:off x="2548077" y="5383697"/>
            <a:ext cx="1352782" cy="1166191"/>
          </a:xfrm>
          <a:prstGeom prst="hexagon">
            <a:avLst/>
          </a:prstGeom>
          <a:solidFill>
            <a:schemeClr val="accent2"/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Hexagon 16"/>
          <p:cNvSpPr/>
          <p:nvPr userDrawn="1"/>
        </p:nvSpPr>
        <p:spPr>
          <a:xfrm rot="5400000">
            <a:off x="2548077" y="3691836"/>
            <a:ext cx="1352782" cy="1166191"/>
          </a:xfrm>
          <a:prstGeom prst="hexagon">
            <a:avLst/>
          </a:prstGeom>
          <a:solidFill>
            <a:schemeClr val="accent2"/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Hexagon 15"/>
          <p:cNvSpPr/>
          <p:nvPr userDrawn="1"/>
        </p:nvSpPr>
        <p:spPr>
          <a:xfrm rot="5400000">
            <a:off x="2548077" y="1999974"/>
            <a:ext cx="1352782" cy="1166191"/>
          </a:xfrm>
          <a:prstGeom prst="hexagon">
            <a:avLst/>
          </a:prstGeom>
          <a:solidFill>
            <a:schemeClr val="accent2"/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Hexagon 12"/>
          <p:cNvSpPr/>
          <p:nvPr userDrawn="1"/>
        </p:nvSpPr>
        <p:spPr>
          <a:xfrm rot="5400000">
            <a:off x="2548077" y="308112"/>
            <a:ext cx="1352782" cy="1166191"/>
          </a:xfrm>
          <a:prstGeom prst="hexagon">
            <a:avLst/>
          </a:prstGeom>
          <a:solidFill>
            <a:schemeClr val="accent2"/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 Placeholder 33"/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2641372" y="5689835"/>
            <a:ext cx="1166192" cy="552096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 b="1"/>
            </a:lvl1pPr>
          </a:lstStyle>
          <a:p>
            <a:pPr lvl="0"/>
            <a:r>
              <a:rPr lang="en-US"/>
              <a:t>Date</a:t>
            </a:r>
            <a:endParaRPr lang="en-US" dirty="0"/>
          </a:p>
        </p:txBody>
      </p:sp>
      <p:sp>
        <p:nvSpPr>
          <p:cNvPr id="36" name="Text Placeholder 33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2641372" y="3995787"/>
            <a:ext cx="1166192" cy="552096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 b="1"/>
            </a:lvl1pPr>
          </a:lstStyle>
          <a:p>
            <a:pPr lvl="0"/>
            <a:r>
              <a:rPr lang="en-US"/>
              <a:t>Date</a:t>
            </a:r>
            <a:endParaRPr lang="en-US" dirty="0"/>
          </a:p>
        </p:txBody>
      </p:sp>
      <p:sp>
        <p:nvSpPr>
          <p:cNvPr id="35" name="Text Placeholder 33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2641372" y="2306553"/>
            <a:ext cx="1166192" cy="552096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 b="1"/>
            </a:lvl1pPr>
          </a:lstStyle>
          <a:p>
            <a:pPr lvl="0"/>
            <a:r>
              <a:rPr lang="en-US"/>
              <a:t>Date</a:t>
            </a:r>
            <a:endParaRPr lang="en-US" dirty="0"/>
          </a:p>
        </p:txBody>
      </p:sp>
      <p:sp>
        <p:nvSpPr>
          <p:cNvPr id="34" name="Text Placeholder 33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2641372" y="617319"/>
            <a:ext cx="1166192" cy="552096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 b="1"/>
            </a:lvl1pPr>
          </a:lstStyle>
          <a:p>
            <a:pPr lvl="0"/>
            <a:r>
              <a:rPr lang="en-US"/>
              <a:t>Date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4686397" y="2141035"/>
            <a:ext cx="6908704" cy="257593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4800" b="0"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 rot="16200000">
            <a:off x="-1425243" y="3220241"/>
            <a:ext cx="6857995" cy="417512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2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Vertical Title 1">
            <a:extLst>
              <a:ext uri="{FF2B5EF4-FFF2-40B4-BE49-F238E27FC236}">
                <a16:creationId xmlns:a16="http://schemas.microsoft.com/office/drawing/2014/main" id="{B084DB9D-7E4B-8F4C-9B40-D4505881B9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 rot="10800000">
            <a:off x="418288" y="-6"/>
            <a:ext cx="690665" cy="6857999"/>
          </a:xfrm>
        </p:spPr>
        <p:txBody>
          <a:bodyPr vert="eaVert">
            <a:no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764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7" grpId="0" animBg="1"/>
      <p:bldP spid="16" grpId="0" animBg="1"/>
      <p:bldP spid="13" grpId="0" animBg="1"/>
      <p:bldP spid="37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1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5F35C62-724B-E341-BCD5-627942C270B3}"/>
              </a:ext>
            </a:extLst>
          </p:cNvPr>
          <p:cNvCxnSpPr>
            <a:cxnSpLocks/>
          </p:cNvCxnSpPr>
          <p:nvPr userDrawn="1"/>
        </p:nvCxnSpPr>
        <p:spPr>
          <a:xfrm>
            <a:off x="3224468" y="-6"/>
            <a:ext cx="0" cy="6858006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>
            <a:extLst>
              <a:ext uri="{FF2B5EF4-FFF2-40B4-BE49-F238E27FC236}">
                <a16:creationId xmlns:a16="http://schemas.microsoft.com/office/drawing/2014/main" id="{7E4540DB-7BDC-4A47-A666-94DC29EE043A}"/>
              </a:ext>
            </a:extLst>
          </p:cNvPr>
          <p:cNvSpPr/>
          <p:nvPr userDrawn="1"/>
        </p:nvSpPr>
        <p:spPr>
          <a:xfrm flipH="1">
            <a:off x="0" y="1"/>
            <a:ext cx="1498060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j-lt"/>
            </a:endParaRP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B6AEA783-C223-1241-B1ED-182FDD618C87}"/>
              </a:ext>
            </a:extLst>
          </p:cNvPr>
          <p:cNvCxnSpPr/>
          <p:nvPr userDrawn="1"/>
        </p:nvCxnSpPr>
        <p:spPr>
          <a:xfrm>
            <a:off x="2345634" y="-6"/>
            <a:ext cx="0" cy="6858006"/>
          </a:xfrm>
          <a:prstGeom prst="line">
            <a:avLst/>
          </a:prstGeom>
          <a:ln w="889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Hexagon 91">
            <a:extLst>
              <a:ext uri="{FF2B5EF4-FFF2-40B4-BE49-F238E27FC236}">
                <a16:creationId xmlns:a16="http://schemas.microsoft.com/office/drawing/2014/main" id="{E1578045-9F2E-DB42-A761-08362647AD9C}"/>
              </a:ext>
            </a:extLst>
          </p:cNvPr>
          <p:cNvSpPr/>
          <p:nvPr userDrawn="1"/>
        </p:nvSpPr>
        <p:spPr>
          <a:xfrm rot="5400000">
            <a:off x="2548077" y="5383697"/>
            <a:ext cx="1352782" cy="1166191"/>
          </a:xfrm>
          <a:prstGeom prst="hexagon">
            <a:avLst/>
          </a:prstGeom>
          <a:solidFill>
            <a:schemeClr val="accent2"/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Hexagon 92">
            <a:extLst>
              <a:ext uri="{FF2B5EF4-FFF2-40B4-BE49-F238E27FC236}">
                <a16:creationId xmlns:a16="http://schemas.microsoft.com/office/drawing/2014/main" id="{AADA71D6-DA19-DF42-A50A-7A7D60526B99}"/>
              </a:ext>
            </a:extLst>
          </p:cNvPr>
          <p:cNvSpPr/>
          <p:nvPr userDrawn="1"/>
        </p:nvSpPr>
        <p:spPr>
          <a:xfrm rot="5400000">
            <a:off x="2548077" y="3691836"/>
            <a:ext cx="1352782" cy="1166191"/>
          </a:xfrm>
          <a:prstGeom prst="hexagon">
            <a:avLst/>
          </a:prstGeom>
          <a:solidFill>
            <a:schemeClr val="accent2"/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Hexagon 93">
            <a:extLst>
              <a:ext uri="{FF2B5EF4-FFF2-40B4-BE49-F238E27FC236}">
                <a16:creationId xmlns:a16="http://schemas.microsoft.com/office/drawing/2014/main" id="{8DE20494-2DEF-B748-A48F-35AADB51D9DC}"/>
              </a:ext>
            </a:extLst>
          </p:cNvPr>
          <p:cNvSpPr/>
          <p:nvPr userDrawn="1"/>
        </p:nvSpPr>
        <p:spPr>
          <a:xfrm rot="5400000">
            <a:off x="2548077" y="1999974"/>
            <a:ext cx="1352782" cy="1166191"/>
          </a:xfrm>
          <a:prstGeom prst="hexagon">
            <a:avLst/>
          </a:prstGeom>
          <a:solidFill>
            <a:schemeClr val="accent2"/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Hexagon 94">
            <a:extLst>
              <a:ext uri="{FF2B5EF4-FFF2-40B4-BE49-F238E27FC236}">
                <a16:creationId xmlns:a16="http://schemas.microsoft.com/office/drawing/2014/main" id="{5F766924-FDDF-0441-B829-A63EEE06F250}"/>
              </a:ext>
            </a:extLst>
          </p:cNvPr>
          <p:cNvSpPr/>
          <p:nvPr userDrawn="1"/>
        </p:nvSpPr>
        <p:spPr>
          <a:xfrm rot="5400000">
            <a:off x="2548077" y="308112"/>
            <a:ext cx="1352782" cy="1166191"/>
          </a:xfrm>
          <a:prstGeom prst="hexagon">
            <a:avLst/>
          </a:prstGeom>
          <a:solidFill>
            <a:schemeClr val="bg1"/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Text Placeholder 33">
            <a:extLst>
              <a:ext uri="{FF2B5EF4-FFF2-40B4-BE49-F238E27FC236}">
                <a16:creationId xmlns:a16="http://schemas.microsoft.com/office/drawing/2014/main" id="{C5963C28-0708-0847-9A8E-1371AA1ACA5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41372" y="5689835"/>
            <a:ext cx="1166192" cy="552096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 b="1"/>
            </a:lvl1pPr>
          </a:lstStyle>
          <a:p>
            <a:pPr lvl="0"/>
            <a:r>
              <a:rPr lang="en-US"/>
              <a:t>Date</a:t>
            </a:r>
            <a:endParaRPr lang="en-US" dirty="0"/>
          </a:p>
        </p:txBody>
      </p:sp>
      <p:sp>
        <p:nvSpPr>
          <p:cNvPr id="97" name="Text Placeholder 33">
            <a:extLst>
              <a:ext uri="{FF2B5EF4-FFF2-40B4-BE49-F238E27FC236}">
                <a16:creationId xmlns:a16="http://schemas.microsoft.com/office/drawing/2014/main" id="{58B3C56F-BF9B-044C-92ED-68B738B8994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41372" y="3995787"/>
            <a:ext cx="1166192" cy="552096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 b="1"/>
            </a:lvl1pPr>
          </a:lstStyle>
          <a:p>
            <a:pPr lvl="0"/>
            <a:r>
              <a:rPr lang="en-US"/>
              <a:t>Date</a:t>
            </a:r>
            <a:endParaRPr lang="en-US" dirty="0"/>
          </a:p>
        </p:txBody>
      </p:sp>
      <p:sp>
        <p:nvSpPr>
          <p:cNvPr id="98" name="Text Placeholder 33">
            <a:extLst>
              <a:ext uri="{FF2B5EF4-FFF2-40B4-BE49-F238E27FC236}">
                <a16:creationId xmlns:a16="http://schemas.microsoft.com/office/drawing/2014/main" id="{AFF66F45-F443-B444-A2CB-E52BCEB21C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41372" y="2306553"/>
            <a:ext cx="1166192" cy="552096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 b="1"/>
            </a:lvl1pPr>
          </a:lstStyle>
          <a:p>
            <a:pPr lvl="0"/>
            <a:r>
              <a:rPr lang="en-US"/>
              <a:t>Date</a:t>
            </a:r>
            <a:endParaRPr lang="en-US" dirty="0"/>
          </a:p>
        </p:txBody>
      </p:sp>
      <p:sp>
        <p:nvSpPr>
          <p:cNvPr id="100" name="Text Placeholder 11">
            <a:extLst>
              <a:ext uri="{FF2B5EF4-FFF2-40B4-BE49-F238E27FC236}">
                <a16:creationId xmlns:a16="http://schemas.microsoft.com/office/drawing/2014/main" id="{1053CF5A-B647-A643-9B03-11E73D5D43A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03301" y="638565"/>
            <a:ext cx="6908704" cy="505283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3200" b="1"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9" name="Text Placeholder 33">
            <a:extLst>
              <a:ext uri="{FF2B5EF4-FFF2-40B4-BE49-F238E27FC236}">
                <a16:creationId xmlns:a16="http://schemas.microsoft.com/office/drawing/2014/main" id="{720AD688-0C05-F749-9AE2-E8B96AAFDE6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41372" y="617319"/>
            <a:ext cx="1166192" cy="552096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 b="1"/>
            </a:lvl1pPr>
          </a:lstStyle>
          <a:p>
            <a:pPr lvl="0"/>
            <a:r>
              <a:rPr lang="en-US"/>
              <a:t>Date</a:t>
            </a:r>
            <a:endParaRPr lang="en-US" dirty="0"/>
          </a:p>
        </p:txBody>
      </p:sp>
      <p:sp>
        <p:nvSpPr>
          <p:cNvPr id="101" name="Text Placeholder 9">
            <a:extLst>
              <a:ext uri="{FF2B5EF4-FFF2-40B4-BE49-F238E27FC236}">
                <a16:creationId xmlns:a16="http://schemas.microsoft.com/office/drawing/2014/main" id="{F52B6A42-64BF-A746-B551-156066BA8C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 rot="16200000">
            <a:off x="-1425243" y="3220241"/>
            <a:ext cx="6857995" cy="417512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2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2" name="Vertical Title 1">
            <a:extLst>
              <a:ext uri="{FF2B5EF4-FFF2-40B4-BE49-F238E27FC236}">
                <a16:creationId xmlns:a16="http://schemas.microsoft.com/office/drawing/2014/main" id="{4A9ABF7A-B30E-7C43-A731-DA82DCABC5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 rot="10800000">
            <a:off x="418288" y="-6"/>
            <a:ext cx="690665" cy="6857999"/>
          </a:xfrm>
        </p:spPr>
        <p:txBody>
          <a:bodyPr vert="eaVert">
            <a:no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50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2214B32-F1D7-C644-8DFA-858A6BCE0CAD}"/>
              </a:ext>
            </a:extLst>
          </p:cNvPr>
          <p:cNvCxnSpPr>
            <a:cxnSpLocks/>
          </p:cNvCxnSpPr>
          <p:nvPr userDrawn="1"/>
        </p:nvCxnSpPr>
        <p:spPr>
          <a:xfrm>
            <a:off x="3224468" y="-6"/>
            <a:ext cx="0" cy="6858006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3FE784DD-A78D-8045-9804-2776BC0AC377}"/>
              </a:ext>
            </a:extLst>
          </p:cNvPr>
          <p:cNvSpPr/>
          <p:nvPr userDrawn="1"/>
        </p:nvSpPr>
        <p:spPr>
          <a:xfrm flipH="1">
            <a:off x="0" y="1"/>
            <a:ext cx="1498060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j-lt"/>
            </a:endParaRP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08CEE69C-8710-8E48-8D5A-45E5D990DF0B}"/>
              </a:ext>
            </a:extLst>
          </p:cNvPr>
          <p:cNvCxnSpPr/>
          <p:nvPr userDrawn="1"/>
        </p:nvCxnSpPr>
        <p:spPr>
          <a:xfrm>
            <a:off x="2345634" y="-6"/>
            <a:ext cx="0" cy="6858006"/>
          </a:xfrm>
          <a:prstGeom prst="line">
            <a:avLst/>
          </a:prstGeom>
          <a:ln w="889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Hexagon 69">
            <a:extLst>
              <a:ext uri="{FF2B5EF4-FFF2-40B4-BE49-F238E27FC236}">
                <a16:creationId xmlns:a16="http://schemas.microsoft.com/office/drawing/2014/main" id="{31054159-13E9-BA4A-8E73-809F7AC5D5C6}"/>
              </a:ext>
            </a:extLst>
          </p:cNvPr>
          <p:cNvSpPr/>
          <p:nvPr userDrawn="1"/>
        </p:nvSpPr>
        <p:spPr>
          <a:xfrm rot="5400000">
            <a:off x="2548077" y="5383697"/>
            <a:ext cx="1352782" cy="1166191"/>
          </a:xfrm>
          <a:prstGeom prst="hexagon">
            <a:avLst/>
          </a:prstGeom>
          <a:solidFill>
            <a:schemeClr val="accent2"/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Hexagon 70">
            <a:extLst>
              <a:ext uri="{FF2B5EF4-FFF2-40B4-BE49-F238E27FC236}">
                <a16:creationId xmlns:a16="http://schemas.microsoft.com/office/drawing/2014/main" id="{07CAAC57-8721-C649-91BA-8EEFD879FB3C}"/>
              </a:ext>
            </a:extLst>
          </p:cNvPr>
          <p:cNvSpPr/>
          <p:nvPr userDrawn="1"/>
        </p:nvSpPr>
        <p:spPr>
          <a:xfrm rot="5400000">
            <a:off x="2548077" y="3691836"/>
            <a:ext cx="1352782" cy="1166191"/>
          </a:xfrm>
          <a:prstGeom prst="hexagon">
            <a:avLst/>
          </a:prstGeom>
          <a:solidFill>
            <a:schemeClr val="accent2"/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Hexagon 71">
            <a:extLst>
              <a:ext uri="{FF2B5EF4-FFF2-40B4-BE49-F238E27FC236}">
                <a16:creationId xmlns:a16="http://schemas.microsoft.com/office/drawing/2014/main" id="{98466E66-5508-864E-90B1-A895F3E00E8A}"/>
              </a:ext>
            </a:extLst>
          </p:cNvPr>
          <p:cNvSpPr/>
          <p:nvPr userDrawn="1"/>
        </p:nvSpPr>
        <p:spPr>
          <a:xfrm rot="5400000">
            <a:off x="2548077" y="1999974"/>
            <a:ext cx="1352782" cy="1166191"/>
          </a:xfrm>
          <a:prstGeom prst="hexagon">
            <a:avLst/>
          </a:prstGeom>
          <a:solidFill>
            <a:schemeClr val="bg1"/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Hexagon 72">
            <a:extLst>
              <a:ext uri="{FF2B5EF4-FFF2-40B4-BE49-F238E27FC236}">
                <a16:creationId xmlns:a16="http://schemas.microsoft.com/office/drawing/2014/main" id="{182628B5-99CF-2B44-98EE-7526F71750F9}"/>
              </a:ext>
            </a:extLst>
          </p:cNvPr>
          <p:cNvSpPr/>
          <p:nvPr userDrawn="1"/>
        </p:nvSpPr>
        <p:spPr>
          <a:xfrm rot="5400000">
            <a:off x="2548077" y="308112"/>
            <a:ext cx="1352782" cy="1166191"/>
          </a:xfrm>
          <a:prstGeom prst="hexagon">
            <a:avLst/>
          </a:prstGeom>
          <a:solidFill>
            <a:schemeClr val="accent2"/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Text Placeholder 33">
            <a:extLst>
              <a:ext uri="{FF2B5EF4-FFF2-40B4-BE49-F238E27FC236}">
                <a16:creationId xmlns:a16="http://schemas.microsoft.com/office/drawing/2014/main" id="{9BD3D4F3-9B33-FD4F-829E-C695F0612BA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41372" y="5689835"/>
            <a:ext cx="1166192" cy="552096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 b="1"/>
            </a:lvl1pPr>
          </a:lstStyle>
          <a:p>
            <a:pPr lvl="0"/>
            <a:r>
              <a:rPr lang="en-US"/>
              <a:t>Date</a:t>
            </a:r>
            <a:endParaRPr lang="en-US" dirty="0"/>
          </a:p>
        </p:txBody>
      </p:sp>
      <p:sp>
        <p:nvSpPr>
          <p:cNvPr id="75" name="Text Placeholder 33">
            <a:extLst>
              <a:ext uri="{FF2B5EF4-FFF2-40B4-BE49-F238E27FC236}">
                <a16:creationId xmlns:a16="http://schemas.microsoft.com/office/drawing/2014/main" id="{1A55257C-86BB-134F-AC2A-06A0764F22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41372" y="3995787"/>
            <a:ext cx="1166192" cy="552096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 b="1"/>
            </a:lvl1pPr>
          </a:lstStyle>
          <a:p>
            <a:pPr lvl="0"/>
            <a:r>
              <a:rPr lang="en-US"/>
              <a:t>Date</a:t>
            </a:r>
            <a:endParaRPr lang="en-US" dirty="0"/>
          </a:p>
        </p:txBody>
      </p:sp>
      <p:sp>
        <p:nvSpPr>
          <p:cNvPr id="77" name="Text Placeholder 11">
            <a:extLst>
              <a:ext uri="{FF2B5EF4-FFF2-40B4-BE49-F238E27FC236}">
                <a16:creationId xmlns:a16="http://schemas.microsoft.com/office/drawing/2014/main" id="{36618D65-1A4F-354C-AED8-B177BE49F7C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03301" y="2329959"/>
            <a:ext cx="6908704" cy="505283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3200" b="1"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6" name="Text Placeholder 33">
            <a:extLst>
              <a:ext uri="{FF2B5EF4-FFF2-40B4-BE49-F238E27FC236}">
                <a16:creationId xmlns:a16="http://schemas.microsoft.com/office/drawing/2014/main" id="{1A7678D2-A038-7045-9744-DDC00CE744F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41372" y="2306553"/>
            <a:ext cx="1166192" cy="552096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 b="1"/>
            </a:lvl1pPr>
          </a:lstStyle>
          <a:p>
            <a:pPr lvl="0"/>
            <a:r>
              <a:rPr lang="en-US"/>
              <a:t>Date</a:t>
            </a:r>
            <a:endParaRPr lang="en-US" dirty="0"/>
          </a:p>
        </p:txBody>
      </p:sp>
      <p:sp>
        <p:nvSpPr>
          <p:cNvPr id="78" name="Text Placeholder 33">
            <a:extLst>
              <a:ext uri="{FF2B5EF4-FFF2-40B4-BE49-F238E27FC236}">
                <a16:creationId xmlns:a16="http://schemas.microsoft.com/office/drawing/2014/main" id="{7AF78505-498A-2147-8DD7-AC3721F99DB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41372" y="617319"/>
            <a:ext cx="1166192" cy="552096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 b="1"/>
            </a:lvl1pPr>
          </a:lstStyle>
          <a:p>
            <a:pPr lvl="0"/>
            <a:r>
              <a:rPr lang="en-US"/>
              <a:t>Date</a:t>
            </a:r>
            <a:endParaRPr lang="en-US" dirty="0"/>
          </a:p>
        </p:txBody>
      </p:sp>
      <p:sp>
        <p:nvSpPr>
          <p:cNvPr id="79" name="Text Placeholder 9">
            <a:extLst>
              <a:ext uri="{FF2B5EF4-FFF2-40B4-BE49-F238E27FC236}">
                <a16:creationId xmlns:a16="http://schemas.microsoft.com/office/drawing/2014/main" id="{65A1D2C6-3052-6A47-8526-D3A5CA0D76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 rot="16200000">
            <a:off x="-1425243" y="3220241"/>
            <a:ext cx="6857995" cy="417512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2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0" name="Vertical Title 1">
            <a:extLst>
              <a:ext uri="{FF2B5EF4-FFF2-40B4-BE49-F238E27FC236}">
                <a16:creationId xmlns:a16="http://schemas.microsoft.com/office/drawing/2014/main" id="{42DAAFD0-38B0-5643-B23B-83ED0F0018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 rot="10800000">
            <a:off x="418288" y="-6"/>
            <a:ext cx="690665" cy="6857999"/>
          </a:xfrm>
        </p:spPr>
        <p:txBody>
          <a:bodyPr vert="eaVert">
            <a:no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343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C9C39B8-071A-C44D-BE3B-ECD28A953048}"/>
              </a:ext>
            </a:extLst>
          </p:cNvPr>
          <p:cNvCxnSpPr>
            <a:cxnSpLocks/>
          </p:cNvCxnSpPr>
          <p:nvPr userDrawn="1"/>
        </p:nvCxnSpPr>
        <p:spPr>
          <a:xfrm>
            <a:off x="3224468" y="-6"/>
            <a:ext cx="0" cy="6858006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8E47F1E8-4553-2046-AB3E-41F83E429D3B}"/>
              </a:ext>
            </a:extLst>
          </p:cNvPr>
          <p:cNvSpPr/>
          <p:nvPr userDrawn="1"/>
        </p:nvSpPr>
        <p:spPr>
          <a:xfrm flipH="1">
            <a:off x="0" y="1"/>
            <a:ext cx="1498060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j-lt"/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C82938CC-5BB7-474A-B42B-980F618A41D7}"/>
              </a:ext>
            </a:extLst>
          </p:cNvPr>
          <p:cNvCxnSpPr/>
          <p:nvPr userDrawn="1"/>
        </p:nvCxnSpPr>
        <p:spPr>
          <a:xfrm>
            <a:off x="2345634" y="-6"/>
            <a:ext cx="0" cy="6858006"/>
          </a:xfrm>
          <a:prstGeom prst="line">
            <a:avLst/>
          </a:prstGeom>
          <a:ln w="889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Hexagon 62">
            <a:extLst>
              <a:ext uri="{FF2B5EF4-FFF2-40B4-BE49-F238E27FC236}">
                <a16:creationId xmlns:a16="http://schemas.microsoft.com/office/drawing/2014/main" id="{3BA241A5-AF5A-C64B-AE47-476ACF09F7FA}"/>
              </a:ext>
            </a:extLst>
          </p:cNvPr>
          <p:cNvSpPr/>
          <p:nvPr userDrawn="1"/>
        </p:nvSpPr>
        <p:spPr>
          <a:xfrm rot="5400000">
            <a:off x="2548077" y="5383697"/>
            <a:ext cx="1352782" cy="1166191"/>
          </a:xfrm>
          <a:prstGeom prst="hexagon">
            <a:avLst/>
          </a:prstGeom>
          <a:solidFill>
            <a:schemeClr val="accent2"/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Hexagon 63">
            <a:extLst>
              <a:ext uri="{FF2B5EF4-FFF2-40B4-BE49-F238E27FC236}">
                <a16:creationId xmlns:a16="http://schemas.microsoft.com/office/drawing/2014/main" id="{A9D5581C-566E-4C40-A19A-C42B23A8C2AB}"/>
              </a:ext>
            </a:extLst>
          </p:cNvPr>
          <p:cNvSpPr/>
          <p:nvPr userDrawn="1"/>
        </p:nvSpPr>
        <p:spPr>
          <a:xfrm rot="5400000">
            <a:off x="2548077" y="3691836"/>
            <a:ext cx="1352782" cy="1166191"/>
          </a:xfrm>
          <a:prstGeom prst="hexagon">
            <a:avLst/>
          </a:prstGeom>
          <a:solidFill>
            <a:schemeClr val="bg1"/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Hexagon 64">
            <a:extLst>
              <a:ext uri="{FF2B5EF4-FFF2-40B4-BE49-F238E27FC236}">
                <a16:creationId xmlns:a16="http://schemas.microsoft.com/office/drawing/2014/main" id="{DD76CE17-845E-7947-82EC-841AEC869038}"/>
              </a:ext>
            </a:extLst>
          </p:cNvPr>
          <p:cNvSpPr/>
          <p:nvPr userDrawn="1"/>
        </p:nvSpPr>
        <p:spPr>
          <a:xfrm rot="5400000">
            <a:off x="2548077" y="1999974"/>
            <a:ext cx="1352782" cy="1166191"/>
          </a:xfrm>
          <a:prstGeom prst="hexagon">
            <a:avLst/>
          </a:prstGeom>
          <a:solidFill>
            <a:schemeClr val="accent2"/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Hexagon 65">
            <a:extLst>
              <a:ext uri="{FF2B5EF4-FFF2-40B4-BE49-F238E27FC236}">
                <a16:creationId xmlns:a16="http://schemas.microsoft.com/office/drawing/2014/main" id="{F08CF6C5-1137-8045-9325-CA073408A39B}"/>
              </a:ext>
            </a:extLst>
          </p:cNvPr>
          <p:cNvSpPr/>
          <p:nvPr userDrawn="1"/>
        </p:nvSpPr>
        <p:spPr>
          <a:xfrm rot="5400000">
            <a:off x="2548077" y="308112"/>
            <a:ext cx="1352782" cy="1166191"/>
          </a:xfrm>
          <a:prstGeom prst="hexagon">
            <a:avLst/>
          </a:prstGeom>
          <a:solidFill>
            <a:schemeClr val="accent2"/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Text Placeholder 33">
            <a:extLst>
              <a:ext uri="{FF2B5EF4-FFF2-40B4-BE49-F238E27FC236}">
                <a16:creationId xmlns:a16="http://schemas.microsoft.com/office/drawing/2014/main" id="{62D72216-95FD-3545-B936-98E361B0EAB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41372" y="5689835"/>
            <a:ext cx="1166192" cy="552096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 b="1"/>
            </a:lvl1pPr>
          </a:lstStyle>
          <a:p>
            <a:pPr lvl="0"/>
            <a:r>
              <a:rPr lang="en-US"/>
              <a:t>Date</a:t>
            </a:r>
            <a:endParaRPr lang="en-US" dirty="0"/>
          </a:p>
        </p:txBody>
      </p:sp>
      <p:sp>
        <p:nvSpPr>
          <p:cNvPr id="69" name="Text Placeholder 11">
            <a:extLst>
              <a:ext uri="{FF2B5EF4-FFF2-40B4-BE49-F238E27FC236}">
                <a16:creationId xmlns:a16="http://schemas.microsoft.com/office/drawing/2014/main" id="{1030BDE1-0FBD-A44A-AD49-A274887A8B1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03301" y="4019193"/>
            <a:ext cx="6908704" cy="505283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3200" b="1"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33">
            <a:extLst>
              <a:ext uri="{FF2B5EF4-FFF2-40B4-BE49-F238E27FC236}">
                <a16:creationId xmlns:a16="http://schemas.microsoft.com/office/drawing/2014/main" id="{48EA6057-4AB3-5A47-87F7-AF5BDE74B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41372" y="3995787"/>
            <a:ext cx="1166192" cy="552096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 b="1"/>
            </a:lvl1pPr>
          </a:lstStyle>
          <a:p>
            <a:pPr lvl="0"/>
            <a:r>
              <a:rPr lang="en-US"/>
              <a:t>Date</a:t>
            </a:r>
            <a:endParaRPr lang="en-US" dirty="0"/>
          </a:p>
        </p:txBody>
      </p:sp>
      <p:sp>
        <p:nvSpPr>
          <p:cNvPr id="70" name="Text Placeholder 33">
            <a:extLst>
              <a:ext uri="{FF2B5EF4-FFF2-40B4-BE49-F238E27FC236}">
                <a16:creationId xmlns:a16="http://schemas.microsoft.com/office/drawing/2014/main" id="{A6F475BC-0943-0E43-8A8A-39B2A14A265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41372" y="2306553"/>
            <a:ext cx="1166192" cy="552096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 b="1"/>
            </a:lvl1pPr>
          </a:lstStyle>
          <a:p>
            <a:pPr lvl="0"/>
            <a:r>
              <a:rPr lang="en-US"/>
              <a:t>Date</a:t>
            </a:r>
            <a:endParaRPr lang="en-US" dirty="0"/>
          </a:p>
        </p:txBody>
      </p:sp>
      <p:sp>
        <p:nvSpPr>
          <p:cNvPr id="71" name="Text Placeholder 33">
            <a:extLst>
              <a:ext uri="{FF2B5EF4-FFF2-40B4-BE49-F238E27FC236}">
                <a16:creationId xmlns:a16="http://schemas.microsoft.com/office/drawing/2014/main" id="{B2924A1F-1BF7-E04B-AF4B-A9E91F0951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41372" y="617319"/>
            <a:ext cx="1166192" cy="552096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 b="1"/>
            </a:lvl1pPr>
          </a:lstStyle>
          <a:p>
            <a:pPr lvl="0"/>
            <a:r>
              <a:rPr lang="en-US"/>
              <a:t>Date</a:t>
            </a:r>
            <a:endParaRPr lang="en-US" dirty="0"/>
          </a:p>
        </p:txBody>
      </p:sp>
      <p:sp>
        <p:nvSpPr>
          <p:cNvPr id="72" name="Text Placeholder 9">
            <a:extLst>
              <a:ext uri="{FF2B5EF4-FFF2-40B4-BE49-F238E27FC236}">
                <a16:creationId xmlns:a16="http://schemas.microsoft.com/office/drawing/2014/main" id="{7BDA4D87-67A6-0443-8AA0-86252D5C929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 rot="16200000">
            <a:off x="-1425243" y="3220241"/>
            <a:ext cx="6857995" cy="417512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2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3" name="Vertical Title 1">
            <a:extLst>
              <a:ext uri="{FF2B5EF4-FFF2-40B4-BE49-F238E27FC236}">
                <a16:creationId xmlns:a16="http://schemas.microsoft.com/office/drawing/2014/main" id="{A76B9D80-F306-8E4B-9FC5-905AA3ABDE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 rot="10800000">
            <a:off x="418288" y="-6"/>
            <a:ext cx="690665" cy="6857999"/>
          </a:xfrm>
        </p:spPr>
        <p:txBody>
          <a:bodyPr vert="eaVert">
            <a:no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239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1212EBC-030C-3A42-B44C-F16463AA665D}"/>
              </a:ext>
            </a:extLst>
          </p:cNvPr>
          <p:cNvCxnSpPr>
            <a:cxnSpLocks/>
          </p:cNvCxnSpPr>
          <p:nvPr userDrawn="1"/>
        </p:nvCxnSpPr>
        <p:spPr>
          <a:xfrm>
            <a:off x="3224468" y="-6"/>
            <a:ext cx="0" cy="6858006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6F1D2AE3-B2CB-644A-A433-04FFCFBAC0D2}"/>
              </a:ext>
            </a:extLst>
          </p:cNvPr>
          <p:cNvSpPr/>
          <p:nvPr userDrawn="1"/>
        </p:nvSpPr>
        <p:spPr>
          <a:xfrm flipH="1">
            <a:off x="0" y="1"/>
            <a:ext cx="1498060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j-lt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6600EDE-9B67-874F-9065-D78F04FC49CB}"/>
              </a:ext>
            </a:extLst>
          </p:cNvPr>
          <p:cNvCxnSpPr/>
          <p:nvPr userDrawn="1"/>
        </p:nvCxnSpPr>
        <p:spPr>
          <a:xfrm>
            <a:off x="2345634" y="-6"/>
            <a:ext cx="0" cy="6858006"/>
          </a:xfrm>
          <a:prstGeom prst="line">
            <a:avLst/>
          </a:prstGeom>
          <a:ln w="889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Hexagon 44">
            <a:extLst>
              <a:ext uri="{FF2B5EF4-FFF2-40B4-BE49-F238E27FC236}">
                <a16:creationId xmlns:a16="http://schemas.microsoft.com/office/drawing/2014/main" id="{4F686EBB-BE80-3540-9939-8A0C355E6460}"/>
              </a:ext>
            </a:extLst>
          </p:cNvPr>
          <p:cNvSpPr/>
          <p:nvPr userDrawn="1"/>
        </p:nvSpPr>
        <p:spPr>
          <a:xfrm rot="5400000">
            <a:off x="2548077" y="5383697"/>
            <a:ext cx="1352782" cy="1166191"/>
          </a:xfrm>
          <a:prstGeom prst="hexagon">
            <a:avLst/>
          </a:prstGeom>
          <a:solidFill>
            <a:schemeClr val="bg1"/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Hexagon 45">
            <a:extLst>
              <a:ext uri="{FF2B5EF4-FFF2-40B4-BE49-F238E27FC236}">
                <a16:creationId xmlns:a16="http://schemas.microsoft.com/office/drawing/2014/main" id="{A286EAAD-1518-0041-9ADC-B9F04E36FCC2}"/>
              </a:ext>
            </a:extLst>
          </p:cNvPr>
          <p:cNvSpPr/>
          <p:nvPr userDrawn="1"/>
        </p:nvSpPr>
        <p:spPr>
          <a:xfrm rot="5400000">
            <a:off x="2548077" y="3691836"/>
            <a:ext cx="1352782" cy="1166191"/>
          </a:xfrm>
          <a:prstGeom prst="hexagon">
            <a:avLst/>
          </a:prstGeom>
          <a:solidFill>
            <a:schemeClr val="accent2"/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Hexagon 46">
            <a:extLst>
              <a:ext uri="{FF2B5EF4-FFF2-40B4-BE49-F238E27FC236}">
                <a16:creationId xmlns:a16="http://schemas.microsoft.com/office/drawing/2014/main" id="{B291A6E4-43C2-F343-A195-DCD03F0DE16D}"/>
              </a:ext>
            </a:extLst>
          </p:cNvPr>
          <p:cNvSpPr/>
          <p:nvPr userDrawn="1"/>
        </p:nvSpPr>
        <p:spPr>
          <a:xfrm rot="5400000">
            <a:off x="2548077" y="1999974"/>
            <a:ext cx="1352782" cy="1166191"/>
          </a:xfrm>
          <a:prstGeom prst="hexagon">
            <a:avLst/>
          </a:prstGeom>
          <a:solidFill>
            <a:schemeClr val="accent2"/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Hexagon 47">
            <a:extLst>
              <a:ext uri="{FF2B5EF4-FFF2-40B4-BE49-F238E27FC236}">
                <a16:creationId xmlns:a16="http://schemas.microsoft.com/office/drawing/2014/main" id="{7211A7AA-7EDE-9C48-8CDE-E4F36FCEFC20}"/>
              </a:ext>
            </a:extLst>
          </p:cNvPr>
          <p:cNvSpPr/>
          <p:nvPr userDrawn="1"/>
        </p:nvSpPr>
        <p:spPr>
          <a:xfrm rot="5400000">
            <a:off x="2548077" y="308112"/>
            <a:ext cx="1352782" cy="1166191"/>
          </a:xfrm>
          <a:prstGeom prst="hexagon">
            <a:avLst/>
          </a:prstGeom>
          <a:solidFill>
            <a:schemeClr val="accent2"/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Text Placeholder 11">
            <a:extLst>
              <a:ext uri="{FF2B5EF4-FFF2-40B4-BE49-F238E27FC236}">
                <a16:creationId xmlns:a16="http://schemas.microsoft.com/office/drawing/2014/main" id="{B37819D1-2057-3A48-8AF9-9BAD6E94118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03301" y="5713241"/>
            <a:ext cx="6908704" cy="505283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3200" b="1"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33">
            <a:extLst>
              <a:ext uri="{FF2B5EF4-FFF2-40B4-BE49-F238E27FC236}">
                <a16:creationId xmlns:a16="http://schemas.microsoft.com/office/drawing/2014/main" id="{B9A9B3E6-5A01-D74E-BB4E-C6FB9872A5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41372" y="5689835"/>
            <a:ext cx="1166192" cy="552096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 b="1"/>
            </a:lvl1pPr>
          </a:lstStyle>
          <a:p>
            <a:pPr lvl="0"/>
            <a:r>
              <a:rPr lang="en-US"/>
              <a:t>Date</a:t>
            </a:r>
            <a:endParaRPr lang="en-US" dirty="0"/>
          </a:p>
        </p:txBody>
      </p:sp>
      <p:sp>
        <p:nvSpPr>
          <p:cNvPr id="51" name="Text Placeholder 33">
            <a:extLst>
              <a:ext uri="{FF2B5EF4-FFF2-40B4-BE49-F238E27FC236}">
                <a16:creationId xmlns:a16="http://schemas.microsoft.com/office/drawing/2014/main" id="{8738E814-8F59-A849-840D-F8F8DA4D3FF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41372" y="3995787"/>
            <a:ext cx="1166192" cy="552096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 b="1"/>
            </a:lvl1pPr>
          </a:lstStyle>
          <a:p>
            <a:pPr lvl="0"/>
            <a:r>
              <a:rPr lang="en-US"/>
              <a:t>Date</a:t>
            </a:r>
            <a:endParaRPr lang="en-US" dirty="0"/>
          </a:p>
        </p:txBody>
      </p:sp>
      <p:sp>
        <p:nvSpPr>
          <p:cNvPr id="52" name="Text Placeholder 33">
            <a:extLst>
              <a:ext uri="{FF2B5EF4-FFF2-40B4-BE49-F238E27FC236}">
                <a16:creationId xmlns:a16="http://schemas.microsoft.com/office/drawing/2014/main" id="{5328022E-4681-264F-8ADC-AA2F36D1C69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41372" y="2306553"/>
            <a:ext cx="1166192" cy="552096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 b="1"/>
            </a:lvl1pPr>
          </a:lstStyle>
          <a:p>
            <a:pPr lvl="0"/>
            <a:r>
              <a:rPr lang="en-US"/>
              <a:t>Date</a:t>
            </a:r>
            <a:endParaRPr lang="en-US" dirty="0"/>
          </a:p>
        </p:txBody>
      </p:sp>
      <p:sp>
        <p:nvSpPr>
          <p:cNvPr id="53" name="Text Placeholder 33">
            <a:extLst>
              <a:ext uri="{FF2B5EF4-FFF2-40B4-BE49-F238E27FC236}">
                <a16:creationId xmlns:a16="http://schemas.microsoft.com/office/drawing/2014/main" id="{4312455E-B8BE-C34E-A77D-5D2EA318299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41372" y="617319"/>
            <a:ext cx="1166192" cy="552096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 b="1"/>
            </a:lvl1pPr>
          </a:lstStyle>
          <a:p>
            <a:pPr lvl="0"/>
            <a:r>
              <a:rPr lang="en-US"/>
              <a:t>Date</a:t>
            </a:r>
            <a:endParaRPr lang="en-US" dirty="0"/>
          </a:p>
        </p:txBody>
      </p:sp>
      <p:sp>
        <p:nvSpPr>
          <p:cNvPr id="54" name="Text Placeholder 9">
            <a:extLst>
              <a:ext uri="{FF2B5EF4-FFF2-40B4-BE49-F238E27FC236}">
                <a16:creationId xmlns:a16="http://schemas.microsoft.com/office/drawing/2014/main" id="{E67F335D-3ECC-9D49-883D-D8E37640FE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 rot="16200000">
            <a:off x="-1425243" y="3220241"/>
            <a:ext cx="6857995" cy="417512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2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5" name="Vertical Title 1">
            <a:extLst>
              <a:ext uri="{FF2B5EF4-FFF2-40B4-BE49-F238E27FC236}">
                <a16:creationId xmlns:a16="http://schemas.microsoft.com/office/drawing/2014/main" id="{604697F0-D7C8-6D44-BBAB-7BE37378DA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 rot="10800000">
            <a:off x="418288" y="-6"/>
            <a:ext cx="690665" cy="6857999"/>
          </a:xfrm>
        </p:spPr>
        <p:txBody>
          <a:bodyPr vert="eaVert">
            <a:no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180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8DBD5F-C6EC-485E-8ECE-A5152736C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B0E32-0304-4451-ADB8-C044457D5B85}" type="datetimeFigureOut">
              <a:rPr lang="en-US" smtClean="0"/>
              <a:t>8/18/2019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6C0BE6-E24A-4679-B786-AAB41ADCC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FB9417-93D4-4C41-8E0E-1553E0B5D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F31B-23FA-4075-AF7D-6228CFD12F0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B29C9404-7006-41BF-A423-3FED8FE3F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>
                <a:latin typeface="Franklin Gothic Medium" panose="020B06030201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77D08F6-1A0D-4A26-81F6-2C7D967E66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03597" y="2323306"/>
            <a:ext cx="8984807" cy="22113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600">
                <a:latin typeface="Franklin Gothic Book" panose="020B05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5966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0031C-8BAC-F04B-B5C4-B02EC5D14924}" type="datetimeFigureOut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3BB73-41A6-094B-B051-0272219A84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508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3" r:id="rId2"/>
    <p:sldLayoutId id="2147483657" r:id="rId3"/>
    <p:sldLayoutId id="2147483660" r:id="rId4"/>
    <p:sldLayoutId id="2147483661" r:id="rId5"/>
    <p:sldLayoutId id="214748367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Title 1"/>
          <p:cNvSpPr>
            <a:spLocks noGrp="1"/>
          </p:cNvSpPr>
          <p:nvPr>
            <p:ph type="title" orient="vert"/>
          </p:nvPr>
        </p:nvSpPr>
        <p:spPr>
          <a:xfrm rot="10800000">
            <a:off x="274321" y="-1"/>
            <a:ext cx="1084216" cy="6857999"/>
          </a:xfrm>
        </p:spPr>
        <p:txBody>
          <a:bodyPr>
            <a:noAutofit/>
          </a:bodyPr>
          <a:lstStyle/>
          <a:p>
            <a:r>
              <a:rPr lang="en-US" dirty="0">
                <a:latin typeface="Corbel" panose="020B0503020204020204" pitchFamily="34" charset="0"/>
              </a:rPr>
              <a:t>Christians Should Be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784A069-E6B2-D144-A512-DD4082946F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 rot="16200000">
            <a:off x="-1561819" y="3083664"/>
            <a:ext cx="6857995" cy="690665"/>
          </a:xfrm>
        </p:spPr>
        <p:txBody>
          <a:bodyPr/>
          <a:lstStyle/>
          <a:p>
            <a:r>
              <a:rPr lang="en-US" sz="4800" b="1" dirty="0">
                <a:latin typeface="Corbel" panose="020B0503020204020204" pitchFamily="34" charset="0"/>
              </a:rPr>
              <a:t>Good Communicators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0A2AA3B-1FC8-8B44-A764-00CBBAC595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6000" b="1" dirty="0">
                <a:latin typeface="Corbel" panose="020B0503020204020204" pitchFamily="34" charset="0"/>
              </a:rPr>
              <a:t>Scripture Reading:</a:t>
            </a:r>
          </a:p>
          <a:p>
            <a:r>
              <a:rPr lang="en-US" sz="5400" i="1" dirty="0">
                <a:latin typeface="Corbel" panose="020B0503020204020204" pitchFamily="34" charset="0"/>
              </a:rPr>
              <a:t>Ephesians 4:25-32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5FEE75E-5FB9-4915-A487-E4A2D8F731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6666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140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C4353D0-2FD5-41DC-8321-C06E95402C45}"/>
              </a:ext>
            </a:extLst>
          </p:cNvPr>
          <p:cNvSpPr txBox="1">
            <a:spLocks/>
          </p:cNvSpPr>
          <p:nvPr/>
        </p:nvSpPr>
        <p:spPr>
          <a:xfrm>
            <a:off x="4103301" y="747807"/>
            <a:ext cx="7814379" cy="55909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lnSpc>
                <a:spcPct val="100000"/>
              </a:lnSpc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en-US" sz="4000" dirty="0">
                <a:latin typeface="Corbel" panose="020B0503020204020204" pitchFamily="34" charset="0"/>
              </a:rPr>
              <a:t>Marriage, </a:t>
            </a:r>
            <a:r>
              <a:rPr lang="en-US" sz="4000" i="1" dirty="0">
                <a:latin typeface="Corbel" panose="020B0503020204020204" pitchFamily="34" charset="0"/>
              </a:rPr>
              <a:t>Ephesians 5:22-25</a:t>
            </a:r>
          </a:p>
          <a:p>
            <a:pPr marL="571500" indent="-571500" algn="l">
              <a:lnSpc>
                <a:spcPct val="100000"/>
              </a:lnSpc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en-US" sz="4000" dirty="0">
                <a:latin typeface="Corbel" panose="020B0503020204020204" pitchFamily="34" charset="0"/>
              </a:rPr>
              <a:t>Parents-Children</a:t>
            </a:r>
            <a:r>
              <a:rPr lang="en-US" sz="4000" i="1" dirty="0">
                <a:latin typeface="Corbel" panose="020B0503020204020204" pitchFamily="34" charset="0"/>
              </a:rPr>
              <a:t>, Ephesians 6:1-4</a:t>
            </a:r>
          </a:p>
          <a:p>
            <a:pPr marL="571500" indent="-571500" algn="l">
              <a:lnSpc>
                <a:spcPct val="100000"/>
              </a:lnSpc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en-US" sz="4000" dirty="0">
                <a:latin typeface="Corbel" panose="020B0503020204020204" pitchFamily="34" charset="0"/>
              </a:rPr>
              <a:t>Employer-Employee, </a:t>
            </a:r>
            <a:r>
              <a:rPr lang="en-US" sz="4000" i="1" dirty="0">
                <a:latin typeface="Corbel" panose="020B0503020204020204" pitchFamily="34" charset="0"/>
              </a:rPr>
              <a:t>Eph. 6:5-9</a:t>
            </a:r>
          </a:p>
          <a:p>
            <a:pPr marL="571500" indent="-571500" algn="l">
              <a:lnSpc>
                <a:spcPct val="100000"/>
              </a:lnSpc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en-US" sz="4000" dirty="0">
                <a:latin typeface="Corbel" panose="020B0503020204020204" pitchFamily="34" charset="0"/>
              </a:rPr>
              <a:t>God-Mankind, </a:t>
            </a:r>
            <a:r>
              <a:rPr lang="en-US" sz="4000" i="1" dirty="0">
                <a:latin typeface="Corbel" panose="020B0503020204020204" pitchFamily="34" charset="0"/>
              </a:rPr>
              <a:t>Hebrews 1:1-2</a:t>
            </a:r>
          </a:p>
          <a:p>
            <a:pPr marL="571500" indent="-571500" algn="l">
              <a:lnSpc>
                <a:spcPct val="100000"/>
              </a:lnSpc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en-US" sz="4000" dirty="0">
                <a:latin typeface="Corbel" panose="020B0503020204020204" pitchFamily="34" charset="0"/>
              </a:rPr>
              <a:t>Christians-God, </a:t>
            </a:r>
            <a:r>
              <a:rPr lang="en-US" sz="4000" i="1" dirty="0">
                <a:latin typeface="Corbel" panose="020B0503020204020204" pitchFamily="34" charset="0"/>
              </a:rPr>
              <a:t>Philippians 4:6</a:t>
            </a:r>
          </a:p>
          <a:p>
            <a:pPr marL="571500" indent="-571500" algn="l">
              <a:lnSpc>
                <a:spcPct val="100000"/>
              </a:lnSpc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en-US" sz="4000" dirty="0">
                <a:latin typeface="Corbel" panose="020B0503020204020204" pitchFamily="34" charset="0"/>
              </a:rPr>
              <a:t>Brethren, </a:t>
            </a:r>
            <a:r>
              <a:rPr lang="en-US" sz="4000" i="1" dirty="0">
                <a:latin typeface="Corbel" panose="020B0503020204020204" pitchFamily="34" charset="0"/>
              </a:rPr>
              <a:t>1 Peter 4:8-11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55F31A2-491D-45E3-B183-994B544968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6666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1" name="Slide Number Placeholder 1">
            <a:extLst>
              <a:ext uri="{FF2B5EF4-FFF2-40B4-BE49-F238E27FC236}">
                <a16:creationId xmlns:a16="http://schemas.microsoft.com/office/drawing/2014/main" id="{1F0E49D7-DBC7-45A9-922A-06BE70228636}"/>
              </a:ext>
            </a:extLst>
          </p:cNvPr>
          <p:cNvSpPr txBox="1">
            <a:spLocks/>
          </p:cNvSpPr>
          <p:nvPr/>
        </p:nvSpPr>
        <p:spPr>
          <a:xfrm>
            <a:off x="2310723" y="6539640"/>
            <a:ext cx="711015" cy="304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en-US" sz="1600" b="0" smtClean="0">
                <a:latin typeface="Corbel" panose="020B0503020204020204" pitchFamily="34" charset="0"/>
              </a:rPr>
              <a:pPr/>
              <a:t>2</a:t>
            </a:fld>
            <a:endParaRPr lang="en-US" sz="1600" b="0" dirty="0">
              <a:latin typeface="Corbel" panose="020B0503020204020204" pitchFamily="34" charset="0"/>
            </a:endParaRPr>
          </a:p>
        </p:txBody>
      </p:sp>
      <p:sp>
        <p:nvSpPr>
          <p:cNvPr id="19" name="Slide Title 1">
            <a:extLst>
              <a:ext uri="{FF2B5EF4-FFF2-40B4-BE49-F238E27FC236}">
                <a16:creationId xmlns:a16="http://schemas.microsoft.com/office/drawing/2014/main" id="{4CFDB297-720D-4991-8165-23FD19D360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 rot="10800000">
            <a:off x="274321" y="-1"/>
            <a:ext cx="1084216" cy="6857999"/>
          </a:xfrm>
        </p:spPr>
        <p:txBody>
          <a:bodyPr>
            <a:noAutofit/>
          </a:bodyPr>
          <a:lstStyle/>
          <a:p>
            <a:r>
              <a:rPr lang="en-US" sz="5400" dirty="0">
                <a:latin typeface="Corbel" panose="020B0503020204020204" pitchFamily="34" charset="0"/>
              </a:rPr>
              <a:t>COMMUNICATION</a:t>
            </a: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DDE2BF71-1D16-47E1-BB5C-BA88C3F9C6A6}"/>
              </a:ext>
            </a:extLst>
          </p:cNvPr>
          <p:cNvSpPr txBox="1">
            <a:spLocks/>
          </p:cNvSpPr>
          <p:nvPr/>
        </p:nvSpPr>
        <p:spPr>
          <a:xfrm rot="16200000">
            <a:off x="-1517258" y="3128224"/>
            <a:ext cx="6857995" cy="6015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 i="1" spc="800" dirty="0">
                <a:latin typeface="Corbel" panose="020B0503020204020204" pitchFamily="34" charset="0"/>
              </a:rPr>
              <a:t>Ephesians 4:29-32</a:t>
            </a:r>
          </a:p>
        </p:txBody>
      </p:sp>
    </p:spTree>
    <p:extLst>
      <p:ext uri="{BB962C8B-B14F-4D97-AF65-F5344CB8AC3E}">
        <p14:creationId xmlns:p14="http://schemas.microsoft.com/office/powerpoint/2010/main" val="236589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784A069-E6B2-D144-A512-DD4082946F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 rot="16200000">
            <a:off x="-1517258" y="3128224"/>
            <a:ext cx="6857995" cy="601544"/>
          </a:xfrm>
        </p:spPr>
        <p:txBody>
          <a:bodyPr/>
          <a:lstStyle/>
          <a:p>
            <a:r>
              <a:rPr lang="en-US" sz="4800" b="1" spc="800" dirty="0">
                <a:latin typeface="Corbel" panose="020B0503020204020204" pitchFamily="34" charset="0"/>
              </a:rPr>
              <a:t>PROVERBS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C4353D0-2FD5-41DC-8321-C06E95402C45}"/>
              </a:ext>
            </a:extLst>
          </p:cNvPr>
          <p:cNvSpPr txBox="1">
            <a:spLocks/>
          </p:cNvSpPr>
          <p:nvPr/>
        </p:nvSpPr>
        <p:spPr>
          <a:xfrm>
            <a:off x="4103301" y="326571"/>
            <a:ext cx="6908704" cy="1306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dirty="0">
                <a:latin typeface="Corbel" panose="020B0503020204020204" pitchFamily="34" charset="0"/>
              </a:rPr>
              <a:t>Help instead of being cruel with words, </a:t>
            </a:r>
            <a:r>
              <a:rPr lang="en-US" sz="4000" i="1" dirty="0">
                <a:latin typeface="Corbel" panose="020B0503020204020204" pitchFamily="34" charset="0"/>
              </a:rPr>
              <a:t>Proverbs 15:1-2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736BAC7A-80BD-4680-B7E9-1147CE2B5422}"/>
              </a:ext>
            </a:extLst>
          </p:cNvPr>
          <p:cNvSpPr txBox="1">
            <a:spLocks/>
          </p:cNvSpPr>
          <p:nvPr/>
        </p:nvSpPr>
        <p:spPr>
          <a:xfrm>
            <a:off x="2641372" y="617319"/>
            <a:ext cx="1166192" cy="552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10:11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185665DC-64B1-454B-AC30-4739CBAFF8BD}"/>
              </a:ext>
            </a:extLst>
          </p:cNvPr>
          <p:cNvSpPr txBox="1">
            <a:spLocks/>
          </p:cNvSpPr>
          <p:nvPr/>
        </p:nvSpPr>
        <p:spPr>
          <a:xfrm>
            <a:off x="2641372" y="2076994"/>
            <a:ext cx="1166192" cy="10189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10: 12-13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C72A9A3D-EAE9-420F-95A4-E68597EC9E1C}"/>
              </a:ext>
            </a:extLst>
          </p:cNvPr>
          <p:cNvSpPr txBox="1">
            <a:spLocks/>
          </p:cNvSpPr>
          <p:nvPr/>
        </p:nvSpPr>
        <p:spPr>
          <a:xfrm>
            <a:off x="4103301" y="2011680"/>
            <a:ext cx="7496516" cy="1306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dirty="0">
                <a:latin typeface="Corbel" panose="020B0503020204020204" pitchFamily="34" charset="0"/>
              </a:rPr>
              <a:t>Speak from a good understanding, </a:t>
            </a:r>
            <a:r>
              <a:rPr lang="en-US" sz="4000" i="1" dirty="0">
                <a:latin typeface="Corbel" panose="020B0503020204020204" pitchFamily="34" charset="0"/>
              </a:rPr>
              <a:t>Philippians 1:9-11; 1 Timothy 1:6-7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8F6EDB9B-93D4-4A4B-9221-6B14BC05B6DE}"/>
              </a:ext>
            </a:extLst>
          </p:cNvPr>
          <p:cNvSpPr txBox="1">
            <a:spLocks/>
          </p:cNvSpPr>
          <p:nvPr/>
        </p:nvSpPr>
        <p:spPr>
          <a:xfrm>
            <a:off x="4103301" y="3634351"/>
            <a:ext cx="6908704" cy="1306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dirty="0">
                <a:latin typeface="Corbel" panose="020B0503020204020204" pitchFamily="34" charset="0"/>
              </a:rPr>
              <a:t>Speak from knowledge of God’s truth, </a:t>
            </a:r>
            <a:r>
              <a:rPr lang="en-US" sz="4000" i="1" dirty="0">
                <a:latin typeface="Corbel" panose="020B0503020204020204" pitchFamily="34" charset="0"/>
              </a:rPr>
              <a:t>Col. 1:9-11; 1 Cor. 8:1-3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9E4ACEB4-677E-4C25-B53C-3CA7480C8359}"/>
              </a:ext>
            </a:extLst>
          </p:cNvPr>
          <p:cNvSpPr txBox="1">
            <a:spLocks/>
          </p:cNvSpPr>
          <p:nvPr/>
        </p:nvSpPr>
        <p:spPr>
          <a:xfrm>
            <a:off x="4103301" y="5311490"/>
            <a:ext cx="6908704" cy="1306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dirty="0">
                <a:latin typeface="Corbel" panose="020B0503020204020204" pitchFamily="34" charset="0"/>
              </a:rPr>
              <a:t>Not be deceptive with words, </a:t>
            </a:r>
            <a:r>
              <a:rPr lang="en-US" sz="4000" i="1" dirty="0">
                <a:latin typeface="Corbel" panose="020B0503020204020204" pitchFamily="34" charset="0"/>
              </a:rPr>
              <a:t>Ephesians 4:29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63BA7AC8-E0BC-4A94-A896-A8C3E8E78792}"/>
              </a:ext>
            </a:extLst>
          </p:cNvPr>
          <p:cNvSpPr txBox="1">
            <a:spLocks/>
          </p:cNvSpPr>
          <p:nvPr/>
        </p:nvSpPr>
        <p:spPr>
          <a:xfrm>
            <a:off x="2666231" y="4003476"/>
            <a:ext cx="1166192" cy="552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10:14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F072AD9A-5D6C-4CCC-9CAC-D048CD448C1A}"/>
              </a:ext>
            </a:extLst>
          </p:cNvPr>
          <p:cNvSpPr txBox="1">
            <a:spLocks/>
          </p:cNvSpPr>
          <p:nvPr/>
        </p:nvSpPr>
        <p:spPr>
          <a:xfrm>
            <a:off x="2666231" y="5688585"/>
            <a:ext cx="1166192" cy="552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10:18</a:t>
            </a:r>
          </a:p>
        </p:txBody>
      </p:sp>
      <p:sp>
        <p:nvSpPr>
          <p:cNvPr id="18" name="Slide Title 2">
            <a:extLst>
              <a:ext uri="{FF2B5EF4-FFF2-40B4-BE49-F238E27FC236}">
                <a16:creationId xmlns:a16="http://schemas.microsoft.com/office/drawing/2014/main" id="{25826F26-95BE-4E86-AB22-521F2763B1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 rot="21210047">
            <a:off x="209004" y="-8"/>
            <a:ext cx="1017103" cy="6857999"/>
          </a:xfrm>
        </p:spPr>
        <p:txBody>
          <a:bodyPr>
            <a:noAutofit/>
          </a:bodyPr>
          <a:lstStyle/>
          <a:p>
            <a:r>
              <a:rPr lang="en-US" sz="4200" dirty="0">
                <a:latin typeface="Corbel" panose="020B0503020204020204" pitchFamily="34" charset="0"/>
              </a:rPr>
              <a:t>A Good Communicator Will…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55F31A2-491D-45E3-B183-994B544968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6666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1" name="Slide Number Placeholder 1">
            <a:extLst>
              <a:ext uri="{FF2B5EF4-FFF2-40B4-BE49-F238E27FC236}">
                <a16:creationId xmlns:a16="http://schemas.microsoft.com/office/drawing/2014/main" id="{1F0E49D7-DBC7-45A9-922A-06BE70228636}"/>
              </a:ext>
            </a:extLst>
          </p:cNvPr>
          <p:cNvSpPr txBox="1">
            <a:spLocks/>
          </p:cNvSpPr>
          <p:nvPr/>
        </p:nvSpPr>
        <p:spPr>
          <a:xfrm>
            <a:off x="2310723" y="6539640"/>
            <a:ext cx="711015" cy="304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en-US" sz="1600" b="0" smtClean="0">
                <a:latin typeface="Corbel" panose="020B0503020204020204" pitchFamily="34" charset="0"/>
              </a:rPr>
              <a:pPr/>
              <a:t>3</a:t>
            </a:fld>
            <a:endParaRPr lang="en-US" sz="1600" b="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209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784A069-E6B2-D144-A512-DD4082946F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 rot="16200000">
            <a:off x="-1517258" y="3128224"/>
            <a:ext cx="6857995" cy="601544"/>
          </a:xfrm>
        </p:spPr>
        <p:txBody>
          <a:bodyPr/>
          <a:lstStyle/>
          <a:p>
            <a:r>
              <a:rPr lang="en-US" sz="4800" b="1" spc="800" dirty="0">
                <a:latin typeface="Corbel" panose="020B0503020204020204" pitchFamily="34" charset="0"/>
              </a:rPr>
              <a:t>PROVERBS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C4353D0-2FD5-41DC-8321-C06E95402C45}"/>
              </a:ext>
            </a:extLst>
          </p:cNvPr>
          <p:cNvSpPr txBox="1">
            <a:spLocks/>
          </p:cNvSpPr>
          <p:nvPr/>
        </p:nvSpPr>
        <p:spPr>
          <a:xfrm>
            <a:off x="4103301" y="287012"/>
            <a:ext cx="6908704" cy="1306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dirty="0">
                <a:latin typeface="Corbel" panose="020B0503020204020204" pitchFamily="34" charset="0"/>
              </a:rPr>
              <a:t>Be judicious with his/her words, </a:t>
            </a:r>
            <a:r>
              <a:rPr lang="en-US" sz="4000" i="1" dirty="0">
                <a:latin typeface="Corbel" panose="020B0503020204020204" pitchFamily="34" charset="0"/>
              </a:rPr>
              <a:t>James 1:19-20; 3:5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736BAC7A-80BD-4680-B7E9-1147CE2B5422}"/>
              </a:ext>
            </a:extLst>
          </p:cNvPr>
          <p:cNvSpPr txBox="1">
            <a:spLocks/>
          </p:cNvSpPr>
          <p:nvPr/>
        </p:nvSpPr>
        <p:spPr>
          <a:xfrm>
            <a:off x="2641372" y="617319"/>
            <a:ext cx="1166192" cy="552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10:19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185665DC-64B1-454B-AC30-4739CBAFF8BD}"/>
              </a:ext>
            </a:extLst>
          </p:cNvPr>
          <p:cNvSpPr txBox="1">
            <a:spLocks/>
          </p:cNvSpPr>
          <p:nvPr/>
        </p:nvSpPr>
        <p:spPr>
          <a:xfrm>
            <a:off x="2641372" y="2302428"/>
            <a:ext cx="1166192" cy="552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10:20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C72A9A3D-EAE9-420F-95A4-E68597EC9E1C}"/>
              </a:ext>
            </a:extLst>
          </p:cNvPr>
          <p:cNvSpPr txBox="1">
            <a:spLocks/>
          </p:cNvSpPr>
          <p:nvPr/>
        </p:nvSpPr>
        <p:spPr>
          <a:xfrm>
            <a:off x="4103301" y="1972121"/>
            <a:ext cx="7496516" cy="1306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dirty="0">
                <a:latin typeface="Corbel" panose="020B0503020204020204" pitchFamily="34" charset="0"/>
              </a:rPr>
              <a:t>Reflect an upright heart as he/she speaks, </a:t>
            </a:r>
            <a:r>
              <a:rPr lang="en-US" sz="4000" i="1" dirty="0">
                <a:latin typeface="Corbel" panose="020B0503020204020204" pitchFamily="34" charset="0"/>
              </a:rPr>
              <a:t>2 Timothy 2:24-26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8F6EDB9B-93D4-4A4B-9221-6B14BC05B6DE}"/>
              </a:ext>
            </a:extLst>
          </p:cNvPr>
          <p:cNvSpPr txBox="1">
            <a:spLocks/>
          </p:cNvSpPr>
          <p:nvPr/>
        </p:nvSpPr>
        <p:spPr>
          <a:xfrm>
            <a:off x="4103301" y="3626381"/>
            <a:ext cx="7836150" cy="1306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dirty="0">
                <a:latin typeface="Corbel" panose="020B0503020204020204" pitchFamily="34" charset="0"/>
              </a:rPr>
              <a:t>Have welfare of listener(s) in mind, </a:t>
            </a:r>
            <a:r>
              <a:rPr lang="en-US" sz="4000" i="1" dirty="0">
                <a:latin typeface="Corbel" panose="020B0503020204020204" pitchFamily="34" charset="0"/>
              </a:rPr>
              <a:t>Colossians 4:6; Proverbs 15:7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9E4ACEB4-677E-4C25-B53C-3CA7480C8359}"/>
              </a:ext>
            </a:extLst>
          </p:cNvPr>
          <p:cNvSpPr txBox="1">
            <a:spLocks/>
          </p:cNvSpPr>
          <p:nvPr/>
        </p:nvSpPr>
        <p:spPr>
          <a:xfrm>
            <a:off x="4103301" y="5311490"/>
            <a:ext cx="7496516" cy="1306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dirty="0">
                <a:latin typeface="Corbel" panose="020B0503020204020204" pitchFamily="34" charset="0"/>
              </a:rPr>
              <a:t>Meets the needs of others by using careful words, </a:t>
            </a:r>
            <a:r>
              <a:rPr lang="en-US" sz="4000" i="1" dirty="0">
                <a:latin typeface="Corbel" panose="020B0503020204020204" pitchFamily="34" charset="0"/>
              </a:rPr>
              <a:t>Ephesians 4:15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63BA7AC8-E0BC-4A94-A896-A8C3E8E78792}"/>
              </a:ext>
            </a:extLst>
          </p:cNvPr>
          <p:cNvSpPr txBox="1">
            <a:spLocks/>
          </p:cNvSpPr>
          <p:nvPr/>
        </p:nvSpPr>
        <p:spPr>
          <a:xfrm>
            <a:off x="2666231" y="4003476"/>
            <a:ext cx="1166192" cy="552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10:21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F072AD9A-5D6C-4CCC-9CAC-D048CD448C1A}"/>
              </a:ext>
            </a:extLst>
          </p:cNvPr>
          <p:cNvSpPr txBox="1">
            <a:spLocks/>
          </p:cNvSpPr>
          <p:nvPr/>
        </p:nvSpPr>
        <p:spPr>
          <a:xfrm>
            <a:off x="2666231" y="5688585"/>
            <a:ext cx="1166192" cy="552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25:11</a:t>
            </a:r>
          </a:p>
        </p:txBody>
      </p:sp>
      <p:sp>
        <p:nvSpPr>
          <p:cNvPr id="18" name="Slide Title 2">
            <a:extLst>
              <a:ext uri="{FF2B5EF4-FFF2-40B4-BE49-F238E27FC236}">
                <a16:creationId xmlns:a16="http://schemas.microsoft.com/office/drawing/2014/main" id="{25826F26-95BE-4E86-AB22-521F2763B1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 rot="21210047">
            <a:off x="209004" y="-8"/>
            <a:ext cx="1017103" cy="6857999"/>
          </a:xfrm>
        </p:spPr>
        <p:txBody>
          <a:bodyPr>
            <a:noAutofit/>
          </a:bodyPr>
          <a:lstStyle/>
          <a:p>
            <a:r>
              <a:rPr lang="en-US" sz="4200" dirty="0">
                <a:latin typeface="Corbel" panose="020B0503020204020204" pitchFamily="34" charset="0"/>
              </a:rPr>
              <a:t>A Good Communicator Will…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E90299B1-6015-4C25-B0E7-35C268E26F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6666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0" name="Slide Number Placeholder 1">
            <a:extLst>
              <a:ext uri="{FF2B5EF4-FFF2-40B4-BE49-F238E27FC236}">
                <a16:creationId xmlns:a16="http://schemas.microsoft.com/office/drawing/2014/main" id="{8EF93069-5DD9-4DB5-ADA8-5B72B8BA504E}"/>
              </a:ext>
            </a:extLst>
          </p:cNvPr>
          <p:cNvSpPr txBox="1">
            <a:spLocks/>
          </p:cNvSpPr>
          <p:nvPr/>
        </p:nvSpPr>
        <p:spPr>
          <a:xfrm>
            <a:off x="2310723" y="6539640"/>
            <a:ext cx="711015" cy="304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en-US" sz="1600" b="0" smtClean="0">
                <a:latin typeface="Corbel" panose="020B0503020204020204" pitchFamily="34" charset="0"/>
              </a:rPr>
              <a:pPr/>
              <a:t>4</a:t>
            </a:fld>
            <a:endParaRPr lang="en-US" sz="1600" b="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71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784A069-E6B2-D144-A512-DD4082946F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 rot="16200000">
            <a:off x="-1517258" y="3128224"/>
            <a:ext cx="6857995" cy="601544"/>
          </a:xfrm>
        </p:spPr>
        <p:txBody>
          <a:bodyPr/>
          <a:lstStyle/>
          <a:p>
            <a:r>
              <a:rPr lang="en-US" sz="4800" b="1" spc="800" dirty="0">
                <a:latin typeface="Corbel" panose="020B0503020204020204" pitchFamily="34" charset="0"/>
              </a:rPr>
              <a:t>PROVERBS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C4353D0-2FD5-41DC-8321-C06E95402C45}"/>
              </a:ext>
            </a:extLst>
          </p:cNvPr>
          <p:cNvSpPr txBox="1">
            <a:spLocks/>
          </p:cNvSpPr>
          <p:nvPr/>
        </p:nvSpPr>
        <p:spPr>
          <a:xfrm>
            <a:off x="4103301" y="287012"/>
            <a:ext cx="6908704" cy="1306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dirty="0">
                <a:latin typeface="Corbel" panose="020B0503020204020204" pitchFamily="34" charset="0"/>
              </a:rPr>
              <a:t>Speak helpful words, </a:t>
            </a:r>
            <a:br>
              <a:rPr lang="en-US" sz="4000" dirty="0">
                <a:latin typeface="Corbel" panose="020B0503020204020204" pitchFamily="34" charset="0"/>
              </a:rPr>
            </a:br>
            <a:r>
              <a:rPr lang="en-US" sz="4000" i="1" dirty="0">
                <a:latin typeface="Corbel" panose="020B0503020204020204" pitchFamily="34" charset="0"/>
              </a:rPr>
              <a:t>Proverbs 27:6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736BAC7A-80BD-4680-B7E9-1147CE2B5422}"/>
              </a:ext>
            </a:extLst>
          </p:cNvPr>
          <p:cNvSpPr txBox="1">
            <a:spLocks/>
          </p:cNvSpPr>
          <p:nvPr/>
        </p:nvSpPr>
        <p:spPr>
          <a:xfrm>
            <a:off x="2641372" y="617319"/>
            <a:ext cx="1166192" cy="552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25:12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185665DC-64B1-454B-AC30-4739CBAFF8BD}"/>
              </a:ext>
            </a:extLst>
          </p:cNvPr>
          <p:cNvSpPr txBox="1">
            <a:spLocks/>
          </p:cNvSpPr>
          <p:nvPr/>
        </p:nvSpPr>
        <p:spPr>
          <a:xfrm>
            <a:off x="2641372" y="2302428"/>
            <a:ext cx="1166192" cy="552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25:13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C72A9A3D-EAE9-420F-95A4-E68597EC9E1C}"/>
              </a:ext>
            </a:extLst>
          </p:cNvPr>
          <p:cNvSpPr txBox="1">
            <a:spLocks/>
          </p:cNvSpPr>
          <p:nvPr/>
        </p:nvSpPr>
        <p:spPr>
          <a:xfrm>
            <a:off x="4103301" y="1972121"/>
            <a:ext cx="7836150" cy="1306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dirty="0">
                <a:latin typeface="Corbel" panose="020B0503020204020204" pitchFamily="34" charset="0"/>
              </a:rPr>
              <a:t>Be reliable in counsel and trustworthy with others, </a:t>
            </a:r>
            <a:r>
              <a:rPr lang="en-US" sz="4000" i="1" dirty="0">
                <a:latin typeface="Corbel" panose="020B0503020204020204" pitchFamily="34" charset="0"/>
              </a:rPr>
              <a:t>James 5:12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8F6EDB9B-93D4-4A4B-9221-6B14BC05B6DE}"/>
              </a:ext>
            </a:extLst>
          </p:cNvPr>
          <p:cNvSpPr txBox="1">
            <a:spLocks/>
          </p:cNvSpPr>
          <p:nvPr/>
        </p:nvSpPr>
        <p:spPr>
          <a:xfrm>
            <a:off x="4103301" y="3626381"/>
            <a:ext cx="7836150" cy="1306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dirty="0">
                <a:latin typeface="Corbel" panose="020B0503020204020204" pitchFamily="34" charset="0"/>
              </a:rPr>
              <a:t>Not exaggerate to advance himself, </a:t>
            </a:r>
            <a:r>
              <a:rPr lang="en-US" sz="4000" i="1" dirty="0">
                <a:latin typeface="Corbel" panose="020B0503020204020204" pitchFamily="34" charset="0"/>
              </a:rPr>
              <a:t>Job 12:1-2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9E4ACEB4-677E-4C25-B53C-3CA7480C8359}"/>
              </a:ext>
            </a:extLst>
          </p:cNvPr>
          <p:cNvSpPr txBox="1">
            <a:spLocks/>
          </p:cNvSpPr>
          <p:nvPr/>
        </p:nvSpPr>
        <p:spPr>
          <a:xfrm>
            <a:off x="4103301" y="5311490"/>
            <a:ext cx="6908704" cy="1306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dirty="0">
                <a:latin typeface="Corbel" panose="020B0503020204020204" pitchFamily="34" charset="0"/>
              </a:rPr>
              <a:t>Know when not to speak, </a:t>
            </a:r>
            <a:r>
              <a:rPr lang="en-US" sz="4000" i="1" dirty="0">
                <a:latin typeface="Corbel" panose="020B0503020204020204" pitchFamily="34" charset="0"/>
              </a:rPr>
              <a:t>Ecclesiastes 3:7; 1 Peter 4:15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63BA7AC8-E0BC-4A94-A896-A8C3E8E78792}"/>
              </a:ext>
            </a:extLst>
          </p:cNvPr>
          <p:cNvSpPr txBox="1">
            <a:spLocks/>
          </p:cNvSpPr>
          <p:nvPr/>
        </p:nvSpPr>
        <p:spPr>
          <a:xfrm>
            <a:off x="2666231" y="4003476"/>
            <a:ext cx="1166192" cy="552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25:14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F072AD9A-5D6C-4CCC-9CAC-D048CD448C1A}"/>
              </a:ext>
            </a:extLst>
          </p:cNvPr>
          <p:cNvSpPr txBox="1">
            <a:spLocks/>
          </p:cNvSpPr>
          <p:nvPr/>
        </p:nvSpPr>
        <p:spPr>
          <a:xfrm>
            <a:off x="2666231" y="5688585"/>
            <a:ext cx="1166192" cy="552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26:17</a:t>
            </a:r>
          </a:p>
        </p:txBody>
      </p:sp>
      <p:sp>
        <p:nvSpPr>
          <p:cNvPr id="18" name="Slide Title 2">
            <a:extLst>
              <a:ext uri="{FF2B5EF4-FFF2-40B4-BE49-F238E27FC236}">
                <a16:creationId xmlns:a16="http://schemas.microsoft.com/office/drawing/2014/main" id="{25826F26-95BE-4E86-AB22-521F2763B1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 rot="21210047">
            <a:off x="209004" y="-8"/>
            <a:ext cx="1017103" cy="6857999"/>
          </a:xfrm>
        </p:spPr>
        <p:txBody>
          <a:bodyPr>
            <a:noAutofit/>
          </a:bodyPr>
          <a:lstStyle/>
          <a:p>
            <a:r>
              <a:rPr lang="en-US" sz="4200" dirty="0">
                <a:latin typeface="Corbel" panose="020B0503020204020204" pitchFamily="34" charset="0"/>
              </a:rPr>
              <a:t>A Good Communicator Will…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2C7EAD13-91B3-4ADA-83C5-E33791A801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6666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2" name="Slide Number Placeholder 1">
            <a:extLst>
              <a:ext uri="{FF2B5EF4-FFF2-40B4-BE49-F238E27FC236}">
                <a16:creationId xmlns:a16="http://schemas.microsoft.com/office/drawing/2014/main" id="{A2FC9A79-1528-4454-B7A7-09602E739077}"/>
              </a:ext>
            </a:extLst>
          </p:cNvPr>
          <p:cNvSpPr txBox="1">
            <a:spLocks/>
          </p:cNvSpPr>
          <p:nvPr/>
        </p:nvSpPr>
        <p:spPr>
          <a:xfrm>
            <a:off x="2310723" y="6539640"/>
            <a:ext cx="711015" cy="304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en-US" sz="1600" b="0" smtClean="0">
                <a:latin typeface="Corbel" panose="020B0503020204020204" pitchFamily="34" charset="0"/>
              </a:rPr>
              <a:pPr/>
              <a:t>5</a:t>
            </a:fld>
            <a:endParaRPr lang="en-US" sz="1600" b="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904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784A069-E6B2-D144-A512-DD4082946F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 rot="16200000">
            <a:off x="-1517258" y="3128224"/>
            <a:ext cx="6857995" cy="601544"/>
          </a:xfrm>
        </p:spPr>
        <p:txBody>
          <a:bodyPr/>
          <a:lstStyle/>
          <a:p>
            <a:r>
              <a:rPr lang="en-US" sz="4800" b="1" spc="800" dirty="0">
                <a:latin typeface="Corbel" panose="020B0503020204020204" pitchFamily="34" charset="0"/>
              </a:rPr>
              <a:t>PROVERBS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C4353D0-2FD5-41DC-8321-C06E95402C45}"/>
              </a:ext>
            </a:extLst>
          </p:cNvPr>
          <p:cNvSpPr txBox="1">
            <a:spLocks/>
          </p:cNvSpPr>
          <p:nvPr/>
        </p:nvSpPr>
        <p:spPr>
          <a:xfrm>
            <a:off x="4103301" y="287012"/>
            <a:ext cx="6908704" cy="1306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dirty="0">
                <a:latin typeface="Corbel" panose="020B0503020204020204" pitchFamily="34" charset="0"/>
              </a:rPr>
              <a:t>Know that inappropriate humor hinders (tact), </a:t>
            </a:r>
            <a:r>
              <a:rPr lang="en-US" sz="4000" i="1" dirty="0">
                <a:latin typeface="Corbel" panose="020B0503020204020204" pitchFamily="34" charset="0"/>
              </a:rPr>
              <a:t>Ephesians 5:3-4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736BAC7A-80BD-4680-B7E9-1147CE2B5422}"/>
              </a:ext>
            </a:extLst>
          </p:cNvPr>
          <p:cNvSpPr txBox="1">
            <a:spLocks/>
          </p:cNvSpPr>
          <p:nvPr/>
        </p:nvSpPr>
        <p:spPr>
          <a:xfrm>
            <a:off x="2641372" y="391887"/>
            <a:ext cx="1166192" cy="9797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26:</a:t>
            </a:r>
            <a:b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18-19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185665DC-64B1-454B-AC30-4739CBAFF8BD}"/>
              </a:ext>
            </a:extLst>
          </p:cNvPr>
          <p:cNvSpPr txBox="1">
            <a:spLocks/>
          </p:cNvSpPr>
          <p:nvPr/>
        </p:nvSpPr>
        <p:spPr>
          <a:xfrm>
            <a:off x="2641372" y="2076993"/>
            <a:ext cx="1166192" cy="9797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26:</a:t>
            </a:r>
            <a:b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20-22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C72A9A3D-EAE9-420F-95A4-E68597EC9E1C}"/>
              </a:ext>
            </a:extLst>
          </p:cNvPr>
          <p:cNvSpPr txBox="1">
            <a:spLocks/>
          </p:cNvSpPr>
          <p:nvPr/>
        </p:nvSpPr>
        <p:spPr>
          <a:xfrm>
            <a:off x="4103301" y="1972121"/>
            <a:ext cx="7836150" cy="1306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dirty="0">
                <a:latin typeface="Corbel" panose="020B0503020204020204" pitchFamily="34" charset="0"/>
              </a:rPr>
              <a:t>Not tell tales, but will speak to the person directly, </a:t>
            </a:r>
            <a:r>
              <a:rPr lang="en-US" sz="4000" i="1" dirty="0">
                <a:latin typeface="Corbel" panose="020B0503020204020204" pitchFamily="34" charset="0"/>
              </a:rPr>
              <a:t>Matt. 5:23-25; 18:15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8F6EDB9B-93D4-4A4B-9221-6B14BC05B6DE}"/>
              </a:ext>
            </a:extLst>
          </p:cNvPr>
          <p:cNvSpPr txBox="1">
            <a:spLocks/>
          </p:cNvSpPr>
          <p:nvPr/>
        </p:nvSpPr>
        <p:spPr>
          <a:xfrm>
            <a:off x="4103301" y="3626381"/>
            <a:ext cx="7836150" cy="1306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dirty="0">
                <a:latin typeface="Corbel" panose="020B0503020204020204" pitchFamily="34" charset="0"/>
              </a:rPr>
              <a:t>Not use deception or flattery, </a:t>
            </a:r>
            <a:br>
              <a:rPr lang="en-US" sz="4000" i="1" dirty="0">
                <a:latin typeface="Corbel" panose="020B0503020204020204" pitchFamily="34" charset="0"/>
              </a:rPr>
            </a:br>
            <a:r>
              <a:rPr lang="en-US" sz="4000" i="1" dirty="0">
                <a:latin typeface="Corbel" panose="020B0503020204020204" pitchFamily="34" charset="0"/>
              </a:rPr>
              <a:t>Romans 16:17-18; 2 Peter 2:3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9E4ACEB4-677E-4C25-B53C-3CA7480C8359}"/>
              </a:ext>
            </a:extLst>
          </p:cNvPr>
          <p:cNvSpPr txBox="1">
            <a:spLocks/>
          </p:cNvSpPr>
          <p:nvPr/>
        </p:nvSpPr>
        <p:spPr>
          <a:xfrm>
            <a:off x="4103300" y="5311490"/>
            <a:ext cx="7666333" cy="1306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dirty="0">
                <a:latin typeface="Corbel" panose="020B0503020204020204" pitchFamily="34" charset="0"/>
              </a:rPr>
              <a:t>Exercise self-control, knowing the power of words, </a:t>
            </a:r>
            <a:r>
              <a:rPr lang="en-US" sz="4000" i="1" dirty="0">
                <a:latin typeface="Corbel" panose="020B0503020204020204" pitchFamily="34" charset="0"/>
              </a:rPr>
              <a:t>Matthew 12:36-37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63BA7AC8-E0BC-4A94-A896-A8C3E8E78792}"/>
              </a:ext>
            </a:extLst>
          </p:cNvPr>
          <p:cNvSpPr txBox="1">
            <a:spLocks/>
          </p:cNvSpPr>
          <p:nvPr/>
        </p:nvSpPr>
        <p:spPr>
          <a:xfrm>
            <a:off x="2666231" y="3762097"/>
            <a:ext cx="1166192" cy="9797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26:</a:t>
            </a:r>
            <a:b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23-28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F072AD9A-5D6C-4CCC-9CAC-D048CD448C1A}"/>
              </a:ext>
            </a:extLst>
          </p:cNvPr>
          <p:cNvSpPr txBox="1">
            <a:spLocks/>
          </p:cNvSpPr>
          <p:nvPr/>
        </p:nvSpPr>
        <p:spPr>
          <a:xfrm>
            <a:off x="2666231" y="5447201"/>
            <a:ext cx="1166192" cy="9797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Jas. 3:1-6</a:t>
            </a:r>
          </a:p>
        </p:txBody>
      </p:sp>
      <p:sp>
        <p:nvSpPr>
          <p:cNvPr id="18" name="Slide Title 2">
            <a:extLst>
              <a:ext uri="{FF2B5EF4-FFF2-40B4-BE49-F238E27FC236}">
                <a16:creationId xmlns:a16="http://schemas.microsoft.com/office/drawing/2014/main" id="{25826F26-95BE-4E86-AB22-521F2763B1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 rot="21210047">
            <a:off x="209004" y="-8"/>
            <a:ext cx="1017103" cy="6857999"/>
          </a:xfrm>
        </p:spPr>
        <p:txBody>
          <a:bodyPr>
            <a:noAutofit/>
          </a:bodyPr>
          <a:lstStyle/>
          <a:p>
            <a:r>
              <a:rPr lang="en-US" sz="4200" dirty="0">
                <a:latin typeface="Corbel" panose="020B0503020204020204" pitchFamily="34" charset="0"/>
              </a:rPr>
              <a:t>A Good Communicator Will…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BF67DE97-3C99-4C9B-B016-226C0AF831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6666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0" name="Slide Number Placeholder 1">
            <a:extLst>
              <a:ext uri="{FF2B5EF4-FFF2-40B4-BE49-F238E27FC236}">
                <a16:creationId xmlns:a16="http://schemas.microsoft.com/office/drawing/2014/main" id="{922E3185-6089-4E1E-981B-576E281EC0BF}"/>
              </a:ext>
            </a:extLst>
          </p:cNvPr>
          <p:cNvSpPr txBox="1">
            <a:spLocks/>
          </p:cNvSpPr>
          <p:nvPr/>
        </p:nvSpPr>
        <p:spPr>
          <a:xfrm>
            <a:off x="2310723" y="6539640"/>
            <a:ext cx="711015" cy="304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en-US" sz="1600" b="0" smtClean="0">
                <a:latin typeface="Corbel" panose="020B0503020204020204" pitchFamily="34" charset="0"/>
              </a:rPr>
              <a:pPr/>
              <a:t>6</a:t>
            </a:fld>
            <a:endParaRPr lang="en-US" sz="1600" b="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53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C4353D0-2FD5-41DC-8321-C06E95402C45}"/>
              </a:ext>
            </a:extLst>
          </p:cNvPr>
          <p:cNvSpPr txBox="1">
            <a:spLocks/>
          </p:cNvSpPr>
          <p:nvPr/>
        </p:nvSpPr>
        <p:spPr>
          <a:xfrm>
            <a:off x="4245428" y="292967"/>
            <a:ext cx="7576457" cy="1737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4400" dirty="0">
                <a:latin typeface="Corbel" panose="020B0503020204020204" pitchFamily="34" charset="0"/>
              </a:rPr>
              <a:t>God: Great Communicator, </a:t>
            </a:r>
            <a:br>
              <a:rPr lang="en-US" sz="4400" dirty="0">
                <a:latin typeface="Corbel" panose="020B0503020204020204" pitchFamily="34" charset="0"/>
              </a:rPr>
            </a:br>
            <a:r>
              <a:rPr lang="en-US" sz="4400" i="1" dirty="0">
                <a:latin typeface="Corbel" panose="020B0503020204020204" pitchFamily="34" charset="0"/>
              </a:rPr>
              <a:t>Hebrews 1:1-2</a:t>
            </a:r>
          </a:p>
        </p:txBody>
      </p:sp>
      <p:sp>
        <p:nvSpPr>
          <p:cNvPr id="19" name="Slide Title 2">
            <a:extLst>
              <a:ext uri="{FF2B5EF4-FFF2-40B4-BE49-F238E27FC236}">
                <a16:creationId xmlns:a16="http://schemas.microsoft.com/office/drawing/2014/main" id="{D1D18797-DF64-461D-A86C-F5F455A0EF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 rot="16200000">
            <a:off x="7440197" y="2592078"/>
            <a:ext cx="1017103" cy="6857999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i="1" dirty="0">
                <a:latin typeface="Corbel" panose="020B0503020204020204" pitchFamily="34" charset="0"/>
              </a:rPr>
              <a:t>Ephesians 4:25-32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08E307E1-B0AB-4E65-B36C-E962132F9B94}"/>
              </a:ext>
            </a:extLst>
          </p:cNvPr>
          <p:cNvSpPr txBox="1">
            <a:spLocks/>
          </p:cNvSpPr>
          <p:nvPr/>
        </p:nvSpPr>
        <p:spPr>
          <a:xfrm>
            <a:off x="4245428" y="1905283"/>
            <a:ext cx="7576457" cy="15237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4400" dirty="0">
                <a:latin typeface="Corbel" panose="020B0503020204020204" pitchFamily="34" charset="0"/>
              </a:rPr>
              <a:t>Imitate His heart and His words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90D62DA9-48C8-4D5E-A219-2653B0046189}"/>
              </a:ext>
            </a:extLst>
          </p:cNvPr>
          <p:cNvSpPr txBox="1">
            <a:spLocks/>
          </p:cNvSpPr>
          <p:nvPr/>
        </p:nvSpPr>
        <p:spPr>
          <a:xfrm>
            <a:off x="4245427" y="3428999"/>
            <a:ext cx="7576457" cy="20835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4400" dirty="0">
                <a:latin typeface="Corbel" panose="020B0503020204020204" pitchFamily="34" charset="0"/>
              </a:rPr>
              <a:t>Speak truth without anger and corruption, but with grace and kindness </a:t>
            </a:r>
          </a:p>
          <a:p>
            <a:pPr marL="571500" indent="-571500" algn="l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en-US" sz="4400" dirty="0">
              <a:latin typeface="Corbel" panose="020B0503020204020204" pitchFamily="34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3EDF4C37-6055-4A76-96F7-AF4AC0CAB9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6666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3" name="Slide Number Placeholder 1">
            <a:extLst>
              <a:ext uri="{FF2B5EF4-FFF2-40B4-BE49-F238E27FC236}">
                <a16:creationId xmlns:a16="http://schemas.microsoft.com/office/drawing/2014/main" id="{F3917156-F4F4-479F-8FD0-EE8CD382DB00}"/>
              </a:ext>
            </a:extLst>
          </p:cNvPr>
          <p:cNvSpPr txBox="1">
            <a:spLocks/>
          </p:cNvSpPr>
          <p:nvPr/>
        </p:nvSpPr>
        <p:spPr>
          <a:xfrm>
            <a:off x="2310723" y="6539640"/>
            <a:ext cx="711015" cy="304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en-US" sz="1600" b="0" smtClean="0">
                <a:latin typeface="Corbel" panose="020B0503020204020204" pitchFamily="34" charset="0"/>
              </a:rPr>
              <a:pPr/>
              <a:t>7</a:t>
            </a:fld>
            <a:endParaRPr lang="en-US" sz="1600" b="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347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Cobalt">
      <a:dk1>
        <a:srgbClr val="000000"/>
      </a:dk1>
      <a:lt1>
        <a:srgbClr val="FFFFFF"/>
      </a:lt1>
      <a:dk2>
        <a:srgbClr val="333333"/>
      </a:dk2>
      <a:lt2>
        <a:srgbClr val="E7E6E6"/>
      </a:lt2>
      <a:accent1>
        <a:srgbClr val="009B00"/>
      </a:accent1>
      <a:accent2>
        <a:srgbClr val="FF002A"/>
      </a:accent2>
      <a:accent3>
        <a:srgbClr val="555555"/>
      </a:accent3>
      <a:accent4>
        <a:srgbClr val="FFC000"/>
      </a:accent4>
      <a:accent5>
        <a:srgbClr val="0072FF"/>
      </a:accent5>
      <a:accent6>
        <a:srgbClr val="7B0047"/>
      </a:accent6>
      <a:hlink>
        <a:srgbClr val="00B9FF"/>
      </a:hlink>
      <a:folHlink>
        <a:srgbClr val="787878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5808D13-F95A-4330-92FE-2EB8401A10BE}" vid="{8896D1D1-1A25-41C1-A69E-5EFA2C8B46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2AA961-28C3-466F-ACB4-B06FDA2CF0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150A8ED-EFA6-4066-960F-6C1806ADCFA4}">
  <ds:schemaRefs>
    <ds:schemaRef ds:uri="http://schemas.microsoft.com/office/2006/documentManagement/types"/>
    <ds:schemaRef ds:uri="http://purl.org/dc/terms/"/>
    <ds:schemaRef ds:uri="http://purl.org/dc/dcmitype/"/>
    <ds:schemaRef ds:uri="http://purl.org/dc/elements/1.1/"/>
    <ds:schemaRef ds:uri="http://schemas.openxmlformats.org/package/2006/metadata/core-properties"/>
    <ds:schemaRef ds:uri="16c05727-aa75-4e4a-9b5f-8a80a1165891"/>
    <ds:schemaRef ds:uri="http://schemas.microsoft.com/office/2006/metadata/properties"/>
    <ds:schemaRef ds:uri="71af3243-3dd4-4a8d-8c0d-dd76da1f02a5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CB371F1-5381-4992-B268-3232B9CFAC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Timeline progression course</Template>
  <TotalTime>0</TotalTime>
  <Words>293</Words>
  <Application>Microsoft Office PowerPoint</Application>
  <PresentationFormat>Widescreen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Corbel</vt:lpstr>
      <vt:lpstr>Franklin Gothic Book</vt:lpstr>
      <vt:lpstr>Franklin Gothic Medium</vt:lpstr>
      <vt:lpstr>Wingdings</vt:lpstr>
      <vt:lpstr>Office Theme</vt:lpstr>
      <vt:lpstr>Christians Should Be</vt:lpstr>
      <vt:lpstr>COMMUNICATION</vt:lpstr>
      <vt:lpstr>A Good Communicator Will…</vt:lpstr>
      <vt:lpstr>A Good Communicator Will…</vt:lpstr>
      <vt:lpstr>A Good Communicator Will…</vt:lpstr>
      <vt:lpstr>A Good Communicator Will…</vt:lpstr>
      <vt:lpstr>Ephesians 4:25-32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2019-08-15T23:46:56Z</dcterms:created>
  <dcterms:modified xsi:type="dcterms:W3CDTF">2019-08-18T23:22:01Z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