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DBD13-99ED-40D3-B6A5-99121F8DEBA7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CE286-628C-4D9D-82A5-7E0BE05F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1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00970A-432F-4890-864F-C7599FFB4554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2441-96CB-424B-AEBD-A381A6B4FBDA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7B3143C6-52CB-49C0-860E-0EBE398713DB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2602-49AB-452F-AA57-84D61B0971E9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1DBA305-18A0-4C1F-B46F-9799F52815EB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4186-F21B-4560-B293-0F47F4BE6D02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EDF0-EA5A-4FE7-A242-1C2826DCEC79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638F-266B-4565-B9EC-39D82B119920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634C-B644-4FB8-AEB3-834539F6D3CE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1CE-F614-489C-96D5-C59FD5980F0B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D0DE-2100-4D51-8736-AAF7FF4DD945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69BBBE5-B6E4-4ADB-B239-F937E9021CA9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438E-D59A-4AB3-9557-F550D686D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2263697"/>
            <a:ext cx="7034362" cy="22302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600" dirty="0">
                <a:latin typeface="+mn-lt"/>
              </a:rPr>
              <a:t>H</a:t>
            </a:r>
            <a:r>
              <a:rPr lang="en-US" sz="6600" cap="small" dirty="0">
                <a:latin typeface="+mn-lt"/>
              </a:rPr>
              <a:t>ow To Assess My Spiritual Growth</a:t>
            </a:r>
            <a:endParaRPr lang="en-US" sz="66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B273D-41C9-4356-A1C7-0633DFC2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5133479"/>
            <a:ext cx="9192510" cy="832022"/>
          </a:xfrm>
        </p:spPr>
        <p:txBody>
          <a:bodyPr>
            <a:noAutofit/>
          </a:bodyPr>
          <a:lstStyle/>
          <a:p>
            <a:r>
              <a:rPr lang="en-US" sz="4000" dirty="0"/>
              <a:t>Scripture Reading: Philippians 3:12-16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22164-A923-4318-8752-9EDD33F3C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38" y="630059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5647172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CF64-0602-4069-BC82-BD099FB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53" y="1158192"/>
            <a:ext cx="3833906" cy="459085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“Continuous improvement is better than delayed perfection.” </a:t>
            </a:r>
            <a:r>
              <a:rPr lang="en-US" sz="4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(Mark Twain)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044" y="432115"/>
            <a:ext cx="6763967" cy="60430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spiritual development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“Perfection” is about   being complete, whole, mature,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3:12-13; Hebrews 12:23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to your faith,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1:5-11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sz="1600" smtClean="0">
                <a:latin typeface="+mn-lt"/>
              </a:rPr>
              <a:t>2</a:t>
            </a:fld>
            <a:endParaRPr lang="en-US" sz="16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31908B-2607-47E0-9D20-2F947B73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3245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1CF64-0602-4069-BC82-BD099FB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709" y="1562827"/>
            <a:ext cx="3505240" cy="425486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we must have for true spiritual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5" y="601421"/>
            <a:ext cx="6291851" cy="5655156"/>
          </a:xfrm>
        </p:spPr>
        <p:txBody>
          <a:bodyPr>
            <a:normAutofit/>
          </a:bodyPr>
          <a:lstStyle/>
          <a:p>
            <a:r>
              <a:rPr lang="en-US" sz="4000" b="1" dirty="0"/>
              <a:t>Nutrition</a:t>
            </a:r>
            <a:r>
              <a:rPr lang="en-US" sz="4000" dirty="0"/>
              <a:t>, </a:t>
            </a:r>
            <a:r>
              <a:rPr lang="en-US" sz="4000" i="1" dirty="0"/>
              <a:t>John 6:35, 48-51</a:t>
            </a:r>
          </a:p>
          <a:p>
            <a:r>
              <a:rPr lang="en-US" sz="4000" b="1" dirty="0"/>
              <a:t>Spiritual exercise</a:t>
            </a:r>
            <a:r>
              <a:rPr lang="en-US" sz="4000" dirty="0"/>
              <a:t>, </a:t>
            </a:r>
            <a:br>
              <a:rPr lang="en-US" sz="4000" dirty="0"/>
            </a:br>
            <a:r>
              <a:rPr lang="en-US" sz="4000" i="1" dirty="0"/>
              <a:t>Hebrews 5:13-14; </a:t>
            </a:r>
            <a:br>
              <a:rPr lang="en-US" sz="4000" i="1" dirty="0"/>
            </a:br>
            <a:r>
              <a:rPr lang="en-US" sz="4000" i="1" dirty="0"/>
              <a:t>1 Timothy 4:7-8</a:t>
            </a:r>
          </a:p>
          <a:p>
            <a:r>
              <a:rPr lang="en-US" sz="4000" b="1" dirty="0"/>
              <a:t>Disciplined lifestyle</a:t>
            </a:r>
            <a:r>
              <a:rPr lang="en-US" sz="4000" dirty="0"/>
              <a:t>, </a:t>
            </a:r>
            <a:br>
              <a:rPr lang="en-US" sz="4000" dirty="0"/>
            </a:br>
            <a:r>
              <a:rPr lang="en-US" sz="4000" i="1" dirty="0"/>
              <a:t>1 Corinthians 9:24-27 </a:t>
            </a:r>
            <a:br>
              <a:rPr lang="en-US" sz="4000" i="1" dirty="0"/>
            </a:br>
            <a:r>
              <a:rPr lang="en-US" sz="4000" i="1" dirty="0"/>
              <a:t>(Heb. 12:1-2; 1 Jno. 1:7-2:2)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>
                <a:solidFill>
                  <a:schemeClr val="tx1"/>
                </a:solidFill>
                <a:latin typeface="+mn-lt"/>
              </a:rPr>
              <a:pPr>
                <a:spcAft>
                  <a:spcPts val="600"/>
                </a:spcAft>
              </a:pPr>
              <a:t>3</a:t>
            </a:fld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500A2-B781-46F4-A9FB-07F8E7E1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77694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B9FC6610-A5F8-45EA-B7D4-AFDF75D20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9AB7A3-4EBC-40F6-99B4-4B1FE7F9D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865333E-6BF7-40FE-AC7D-EB8A0900A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9CFA8-EC42-4A74-9FC8-808B9474E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126" y="2678464"/>
            <a:ext cx="8832898" cy="3798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8000" cap="small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Ways to Assess Our Spiritual Growth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C971C6CD-6DA8-4FDD-A89B-4B681DE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1457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7567D-D5E2-4E55-8614-D800E723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741584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 smtClean="0">
                <a:latin typeface="+mn-lt"/>
              </a:rPr>
              <a:pPr>
                <a:spcAft>
                  <a:spcPts val="600"/>
                </a:spcAft>
              </a:pPr>
              <a:t>4</a:t>
            </a:fld>
            <a:endParaRPr lang="en-US" sz="16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D3CBB7D-B825-489C-9789-70D05A25C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65120" y="2519131"/>
            <a:ext cx="93268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32CB0F4-A378-4B2E-8A7D-8023A9DE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8352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1CF64-0602-4069-BC82-BD099FB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709" y="965119"/>
            <a:ext cx="3505240" cy="51972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Markers of Growing </a:t>
            </a:r>
            <a:r>
              <a:rPr lang="en-US" sz="5400" b="1" i="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Weaker</a:t>
            </a: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Spiritually and Away from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792" y="466680"/>
            <a:ext cx="6713425" cy="5924639"/>
          </a:xfrm>
        </p:spPr>
        <p:txBody>
          <a:bodyPr>
            <a:normAutofit/>
          </a:bodyPr>
          <a:lstStyle/>
          <a:p>
            <a:r>
              <a:rPr lang="en-US" sz="4000" b="1" dirty="0"/>
              <a:t>My heart is dull toward God’s word</a:t>
            </a:r>
            <a:r>
              <a:rPr lang="en-US" sz="4000" dirty="0"/>
              <a:t>, </a:t>
            </a:r>
            <a:r>
              <a:rPr lang="en-US" sz="4000" i="1" dirty="0"/>
              <a:t>Matthew 13:15</a:t>
            </a:r>
          </a:p>
          <a:p>
            <a:r>
              <a:rPr lang="en-US" sz="4000" b="1" dirty="0"/>
              <a:t>My love is growing cold</a:t>
            </a:r>
            <a:r>
              <a:rPr lang="en-US" sz="4000" dirty="0"/>
              <a:t>, </a:t>
            </a:r>
            <a:r>
              <a:rPr lang="en-US" sz="4000" i="1" dirty="0"/>
              <a:t>Matthew 24:10-12; 1 John 5:3 (Matt. 22:37-39)</a:t>
            </a:r>
          </a:p>
          <a:p>
            <a:r>
              <a:rPr lang="en-US" sz="4000" b="1" dirty="0"/>
              <a:t>Prayer has become an afterthought</a:t>
            </a:r>
            <a:r>
              <a:rPr lang="en-US" sz="4000" dirty="0"/>
              <a:t>, </a:t>
            </a:r>
            <a:r>
              <a:rPr lang="en-US" sz="4000" i="1" dirty="0"/>
              <a:t>Luke 18:1, 8; </a:t>
            </a:r>
            <a:br>
              <a:rPr lang="en-US" sz="4000" i="1" dirty="0"/>
            </a:br>
            <a:r>
              <a:rPr lang="en-US" sz="4000" i="1" dirty="0"/>
              <a:t>1 Thess. 5:17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>
                <a:solidFill>
                  <a:schemeClr val="tx1"/>
                </a:solidFill>
                <a:latin typeface="+mn-lt"/>
              </a:rPr>
              <a:pPr>
                <a:spcAft>
                  <a:spcPts val="600"/>
                </a:spcAft>
              </a:pPr>
              <a:t>5</a:t>
            </a:fld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500A2-B781-46F4-A9FB-07F8E7E1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77029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10" y="601420"/>
            <a:ext cx="6713425" cy="5924639"/>
          </a:xfrm>
        </p:spPr>
        <p:txBody>
          <a:bodyPr>
            <a:normAutofit/>
          </a:bodyPr>
          <a:lstStyle/>
          <a:p>
            <a:r>
              <a:rPr lang="en-US" sz="4000" b="1" dirty="0"/>
              <a:t>I am frustrated over doing good</a:t>
            </a:r>
            <a:r>
              <a:rPr lang="en-US" sz="4000" dirty="0"/>
              <a:t>, </a:t>
            </a:r>
            <a:r>
              <a:rPr lang="en-US" sz="4000" i="1" dirty="0"/>
              <a:t>Galatians 6:9; </a:t>
            </a:r>
            <a:br>
              <a:rPr lang="en-US" sz="4000" i="1" dirty="0"/>
            </a:br>
            <a:r>
              <a:rPr lang="en-US" sz="4000" i="1" dirty="0"/>
              <a:t>2 Thessalonians 3:13; </a:t>
            </a:r>
            <a:br>
              <a:rPr lang="en-US" sz="4000" i="1" dirty="0"/>
            </a:br>
            <a:r>
              <a:rPr lang="en-US" sz="4000" i="1" dirty="0"/>
              <a:t>Titus 2:14; Matthew 25:40, 45</a:t>
            </a:r>
          </a:p>
          <a:p>
            <a:r>
              <a:rPr lang="en-US" sz="4000" b="1" dirty="0"/>
              <a:t>I am growing eager to satisfy the flesh</a:t>
            </a:r>
            <a:r>
              <a:rPr lang="en-US" sz="4000" dirty="0"/>
              <a:t>, </a:t>
            </a:r>
            <a:r>
              <a:rPr lang="en-US" sz="4000" i="1" dirty="0"/>
              <a:t>1 Timothy 5:11; Ephesians 4:22; 2 Timothy 2:22; 1 Peter 2:11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>
                <a:solidFill>
                  <a:schemeClr val="tx1"/>
                </a:solidFill>
                <a:latin typeface="+mn-lt"/>
              </a:rPr>
              <a:pPr>
                <a:spcAft>
                  <a:spcPts val="600"/>
                </a:spcAft>
              </a:pPr>
              <a:t>6</a:t>
            </a:fld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500A2-B781-46F4-A9FB-07F8E7E1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BDAB0F8-9D07-4FD0-B39C-223674ADBDBD}"/>
              </a:ext>
            </a:extLst>
          </p:cNvPr>
          <p:cNvSpPr txBox="1">
            <a:spLocks/>
          </p:cNvSpPr>
          <p:nvPr/>
        </p:nvSpPr>
        <p:spPr>
          <a:xfrm>
            <a:off x="8110709" y="965119"/>
            <a:ext cx="3505240" cy="519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Markers of Growing </a:t>
            </a:r>
            <a:r>
              <a:rPr lang="en-US" sz="5400" b="1" i="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Weaker</a:t>
            </a: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Spiritually and Away from Christ</a:t>
            </a:r>
          </a:p>
        </p:txBody>
      </p:sp>
    </p:spTree>
    <p:extLst>
      <p:ext uri="{BB962C8B-B14F-4D97-AF65-F5344CB8AC3E}">
        <p14:creationId xmlns:p14="http://schemas.microsoft.com/office/powerpoint/2010/main" val="3070004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1CF64-0602-4069-BC82-BD099FB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750" y="894696"/>
            <a:ext cx="3505240" cy="509992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Markers of Growing </a:t>
            </a:r>
            <a:r>
              <a:rPr lang="en-US" sz="5400" b="1" i="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Stronger</a:t>
            </a: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Spiritually and Closer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10" y="814192"/>
            <a:ext cx="6713425" cy="5260931"/>
          </a:xfrm>
        </p:spPr>
        <p:txBody>
          <a:bodyPr>
            <a:normAutofit/>
          </a:bodyPr>
          <a:lstStyle/>
          <a:p>
            <a:r>
              <a:rPr lang="en-US" sz="4000" b="1" dirty="0"/>
              <a:t>I am speaking and living the truth in love</a:t>
            </a:r>
            <a:r>
              <a:rPr lang="en-US" sz="4000" dirty="0"/>
              <a:t>, </a:t>
            </a:r>
            <a:r>
              <a:rPr lang="en-US" sz="4000" i="1" dirty="0"/>
              <a:t>Ephesians 4:13-15, 25 (Matthew 12:34)</a:t>
            </a:r>
          </a:p>
          <a:p>
            <a:r>
              <a:rPr lang="en-US" sz="4000" b="1" dirty="0"/>
              <a:t>I am faithfully doing my part as a member of the body of Christ</a:t>
            </a:r>
            <a:r>
              <a:rPr lang="en-US" sz="4000" dirty="0"/>
              <a:t>, </a:t>
            </a:r>
            <a:r>
              <a:rPr lang="en-US" sz="4000" i="1" dirty="0"/>
              <a:t>Ephesians 4:16; </a:t>
            </a:r>
            <a:br>
              <a:rPr lang="en-US" sz="4000" i="1" dirty="0"/>
            </a:br>
            <a:r>
              <a:rPr lang="en-US" sz="4000" i="1" dirty="0"/>
              <a:t>1 Corinthians 12:14-27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>
                <a:solidFill>
                  <a:schemeClr val="tx1"/>
                </a:solidFill>
                <a:latin typeface="+mn-lt"/>
              </a:rPr>
              <a:pPr>
                <a:spcAft>
                  <a:spcPts val="600"/>
                </a:spcAft>
              </a:pPr>
              <a:t>7</a:t>
            </a:fld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500A2-B781-46F4-A9FB-07F8E7E1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06596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10" y="414823"/>
            <a:ext cx="6713425" cy="6059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I am working for the Lord</a:t>
            </a:r>
            <a:r>
              <a:rPr lang="en-US" sz="4000" dirty="0"/>
              <a:t>, </a:t>
            </a:r>
            <a:r>
              <a:rPr lang="en-US" sz="4000" i="1" dirty="0"/>
              <a:t>Hebrews 6:10-12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I am diligent to be holy and to live in grace</a:t>
            </a:r>
            <a:r>
              <a:rPr lang="en-US" sz="4000" dirty="0"/>
              <a:t>, </a:t>
            </a:r>
            <a:r>
              <a:rPr lang="en-US" sz="4000" i="1" dirty="0"/>
              <a:t>2 Peter 3:14-18 (2 Tim. 2:1; 1 Pet. 3:8-12)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I am putting off the old man of sin and putting on the new man of Christ</a:t>
            </a:r>
            <a:r>
              <a:rPr lang="en-US" sz="4000" dirty="0"/>
              <a:t>, </a:t>
            </a:r>
            <a:r>
              <a:rPr lang="en-US" sz="4000" i="1" dirty="0"/>
              <a:t>1 Peter 2: 1-3; Ephesians 4:20-24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AC27A5A-7290-4DE1-BA94-4BE8A8E57DCF}" type="slidenum">
              <a:rPr lang="en-US" sz="1600">
                <a:solidFill>
                  <a:schemeClr val="tx1"/>
                </a:solidFill>
                <a:latin typeface="+mn-lt"/>
              </a:rPr>
              <a:pPr>
                <a:spcAft>
                  <a:spcPts val="600"/>
                </a:spcAft>
              </a:pPr>
              <a:t>8</a:t>
            </a:fld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500A2-B781-46F4-A9FB-07F8E7E11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21D024B-5232-4FCD-88B5-EC5540918F74}"/>
              </a:ext>
            </a:extLst>
          </p:cNvPr>
          <p:cNvSpPr txBox="1">
            <a:spLocks/>
          </p:cNvSpPr>
          <p:nvPr/>
        </p:nvSpPr>
        <p:spPr>
          <a:xfrm>
            <a:off x="8238750" y="894696"/>
            <a:ext cx="3505240" cy="5099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Markers of Growing </a:t>
            </a:r>
            <a:r>
              <a:rPr lang="en-US" sz="5400" b="1" i="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Stronger</a:t>
            </a:r>
            <a:r>
              <a:rPr 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Spiritually and Closer to Christ</a:t>
            </a:r>
          </a:p>
        </p:txBody>
      </p:sp>
    </p:spTree>
    <p:extLst>
      <p:ext uri="{BB962C8B-B14F-4D97-AF65-F5344CB8AC3E}">
        <p14:creationId xmlns:p14="http://schemas.microsoft.com/office/powerpoint/2010/main" val="4992702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CF64-0602-4069-BC82-BD099FB9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9" y="874212"/>
            <a:ext cx="4007185" cy="504486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Spiritual Growth is not Accomplished in a Day</a:t>
            </a:r>
            <a:br>
              <a:rPr lang="en-US" sz="48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n-US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Philippians 3:12-14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ADA-4138-45C2-90AB-420030A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962" y="569066"/>
            <a:ext cx="7002049" cy="5655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growing weaker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brings death,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1:15-16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without delay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growing stronger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 to partake of the inheritance,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1:9-12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growing and endure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3:16; Matt. 10:22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1E216-2056-4705-8193-28CB4975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sz="1600" smtClean="0">
                <a:latin typeface="+mn-lt"/>
              </a:rPr>
              <a:t>9</a:t>
            </a:fld>
            <a:endParaRPr lang="en-US" sz="16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31908B-2607-47E0-9D20-2F947B73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023675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309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Corbel</vt:lpstr>
      <vt:lpstr>Headlines</vt:lpstr>
      <vt:lpstr>How To Assess My Spiritual Growth</vt:lpstr>
      <vt:lpstr>“Continuous improvement is better than delayed perfection.” (Mark Twain)</vt:lpstr>
      <vt:lpstr>What we must have for true spiritual growth</vt:lpstr>
      <vt:lpstr>Ways to Assess Our Spiritual Growth</vt:lpstr>
      <vt:lpstr>Markers of Growing Weaker Spiritually and Away from Christ</vt:lpstr>
      <vt:lpstr>PowerPoint Presentation</vt:lpstr>
      <vt:lpstr>Markers of Growing Stronger Spiritually and Closer to Christ</vt:lpstr>
      <vt:lpstr>PowerPoint Presentation</vt:lpstr>
      <vt:lpstr>Spiritual Growth is not Accomplished in a Day  Philippians 3:12-14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20</cp:revision>
  <dcterms:created xsi:type="dcterms:W3CDTF">2019-08-09T16:47:55Z</dcterms:created>
  <dcterms:modified xsi:type="dcterms:W3CDTF">2019-08-11T23:30:45Z</dcterms:modified>
</cp:coreProperties>
</file>