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DBD13-99ED-40D3-B6A5-99121F8DEBA7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CE286-628C-4D9D-82A5-7E0BE05F4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12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703436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4" y="5537925"/>
            <a:ext cx="703436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913" y="6314440"/>
            <a:ext cx="1596622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900970A-432F-4890-864F-C7599FFB4554}" type="datetime1">
              <a:rPr lang="en-US" smtClean="0"/>
              <a:t>8/11/2019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0591" y="6314440"/>
            <a:ext cx="5122683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416216"/>
            <a:ext cx="407988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Verticle Rule Line"/>
          <p:cNvCxnSpPr/>
          <p:nvPr/>
        </p:nvCxnSpPr>
        <p:spPr>
          <a:xfrm>
            <a:off x="773855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600" y="640080"/>
            <a:ext cx="6248398" cy="558414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2441-96CB-424B-AEBD-A381A6B4FBDA}" type="datetime1">
              <a:rPr lang="en-US" smtClean="0"/>
              <a:t>8/11/2019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0765" y="642931"/>
            <a:ext cx="2446670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42932"/>
            <a:ext cx="7070678" cy="46781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36187" y="5927131"/>
            <a:ext cx="3814856" cy="365125"/>
          </a:xfrm>
        </p:spPr>
        <p:txBody>
          <a:bodyPr/>
          <a:lstStyle/>
          <a:p>
            <a:fld id="{7B3143C6-52CB-49C0-860E-0EBE398713DB}" type="datetime1">
              <a:rPr lang="en-US" smtClean="0"/>
              <a:t>8/11/2019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36187" y="6315949"/>
            <a:ext cx="38148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 title="Horizontal Rule Line"/>
          <p:cNvCxnSpPr/>
          <p:nvPr/>
        </p:nvCxnSpPr>
        <p:spPr>
          <a:xfrm>
            <a:off x="0" y="6199730"/>
            <a:ext cx="10260011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ircle/>
  </p:transition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2602-49AB-452F-AA57-84D61B0971E9}" type="datetime1">
              <a:rPr lang="en-US" smtClean="0"/>
              <a:t>8/11/2019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61DBA305-18A0-4C1F-B46F-9799F52815EB}" type="datetime1">
              <a:rPr lang="en-US" smtClean="0"/>
              <a:t>8/11/2019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ircle/>
  </p:transition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34186-F21B-4560-B293-0F47F4BE6D02}" type="datetime1">
              <a:rPr lang="en-US" smtClean="0"/>
              <a:t>8/11/2019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7EDF0-EA5A-4FE7-A242-1C2826DCEC79}" type="datetime1">
              <a:rPr lang="en-US" smtClean="0"/>
              <a:t>8/11/2019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638F-266B-4565-B9EC-39D82B119920}" type="datetime1">
              <a:rPr lang="en-US" smtClean="0"/>
              <a:t>8/11/2019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2634C-B644-4FB8-AEB3-834539F6D3CE}" type="datetime1">
              <a:rPr lang="en-US" smtClean="0"/>
              <a:t>8/11/2019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5479"/>
            <a:ext cx="3838776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4147"/>
            <a:ext cx="62484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2621512"/>
            <a:ext cx="3838776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81CE-F614-489C-96D5-C59FD5980F0B}" type="datetime1">
              <a:rPr lang="en-US" smtClean="0"/>
              <a:t>8/11/2019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57261"/>
            <a:ext cx="384048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57800" y="0"/>
            <a:ext cx="617220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1512"/>
            <a:ext cx="384048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D0DE-2100-4D51-8736-AAF7FF4DD945}" type="datetime1">
              <a:rPr lang="en-US" smtClean="0"/>
              <a:t>8/11/2019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769BBBE5-B6E4-4ADB-B239-F937E9021CA9}" type="datetime1">
              <a:rPr lang="en-US" smtClean="0"/>
              <a:t>8/11/2019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A438E-D59A-4AB3-9557-F550D686D9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913" y="2263697"/>
            <a:ext cx="7034362" cy="223024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600" dirty="0">
                <a:latin typeface="+mn-lt"/>
              </a:rPr>
              <a:t>H</a:t>
            </a:r>
            <a:r>
              <a:rPr lang="en-US" sz="6600" cap="small" dirty="0">
                <a:latin typeface="+mn-lt"/>
              </a:rPr>
              <a:t>ow To Assess My Spiritual Growth</a:t>
            </a:r>
            <a:endParaRPr lang="en-US" sz="6600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1B273D-41C9-4356-A1C7-0633DFC21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913" y="5133479"/>
            <a:ext cx="9192510" cy="832022"/>
          </a:xfrm>
        </p:spPr>
        <p:txBody>
          <a:bodyPr>
            <a:noAutofit/>
          </a:bodyPr>
          <a:lstStyle/>
          <a:p>
            <a:r>
              <a:rPr lang="en-US" sz="4000" dirty="0"/>
              <a:t>Scripture Reading: Philippians 3:12-16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D22164-A923-4318-8752-9EDD33F3C7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38" y="630059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55647172"/>
      </p:ext>
    </p:extLst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1CF64-0602-4069-BC82-BD099FB9E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453" y="1158192"/>
            <a:ext cx="3833906" cy="459085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8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“Continuous improvement is better than delayed perfection.” </a:t>
            </a:r>
            <a:r>
              <a:rPr lang="en-US" sz="4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(Mark Twain)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C0ADA-4138-45C2-90AB-420030A77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0044" y="432115"/>
            <a:ext cx="6763967" cy="604300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Continuous spiritual development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“Perfection” is about   being complete, whole, mature, </a:t>
            </a: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Philippians 3:12-13; Hebrews 12:23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to your faith,</a:t>
            </a: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Peter 1:5-11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1E216-2056-4705-8193-28CB49757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/>
          <a:lstStyle/>
          <a:p>
            <a:fld id="{2AC27A5A-7290-4DE1-BA94-4BE8A8E57DCF}" type="slidenum">
              <a:rPr lang="en-US" sz="1600" smtClean="0">
                <a:latin typeface="+mn-lt"/>
              </a:rPr>
              <a:t>2</a:t>
            </a:fld>
            <a:endParaRPr lang="en-US" sz="1600" dirty="0"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31908B-2607-47E0-9D20-2F947B73E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632455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0501A84-E03A-4644-83BE-A65F0ACCCC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3B1EE1F-6738-485F-A620-2602F7683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7" y="0"/>
            <a:ext cx="465734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91CF64-0602-4069-BC82-BD099FB9E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0709" y="1562827"/>
            <a:ext cx="3505240" cy="4254869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What we must have for true spiritual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C0ADA-4138-45C2-90AB-420030A77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5" y="601421"/>
            <a:ext cx="6291851" cy="5655156"/>
          </a:xfrm>
        </p:spPr>
        <p:txBody>
          <a:bodyPr>
            <a:normAutofit/>
          </a:bodyPr>
          <a:lstStyle/>
          <a:p>
            <a:r>
              <a:rPr lang="en-US" sz="4000" b="1" dirty="0"/>
              <a:t>Nutrition</a:t>
            </a:r>
            <a:r>
              <a:rPr lang="en-US" sz="4000" dirty="0"/>
              <a:t>, </a:t>
            </a:r>
            <a:r>
              <a:rPr lang="en-US" sz="4000" i="1" dirty="0"/>
              <a:t>John 6:35, 48-51</a:t>
            </a:r>
          </a:p>
          <a:p>
            <a:r>
              <a:rPr lang="en-US" sz="4000" b="1" dirty="0"/>
              <a:t>Spiritual exercise</a:t>
            </a:r>
            <a:r>
              <a:rPr lang="en-US" sz="4000" dirty="0"/>
              <a:t>, </a:t>
            </a:r>
            <a:br>
              <a:rPr lang="en-US" sz="4000" dirty="0"/>
            </a:br>
            <a:r>
              <a:rPr lang="en-US" sz="4000" i="1" dirty="0"/>
              <a:t>Hebrews 5:13-14; </a:t>
            </a:r>
            <a:br>
              <a:rPr lang="en-US" sz="4000" i="1" dirty="0"/>
            </a:br>
            <a:r>
              <a:rPr lang="en-US" sz="4000" i="1" dirty="0"/>
              <a:t>1 Timothy 4:7-8</a:t>
            </a:r>
          </a:p>
          <a:p>
            <a:r>
              <a:rPr lang="en-US" sz="4000" b="1" dirty="0"/>
              <a:t>Disciplined lifestyle</a:t>
            </a:r>
            <a:r>
              <a:rPr lang="en-US" sz="4000" dirty="0"/>
              <a:t>, </a:t>
            </a:r>
            <a:br>
              <a:rPr lang="en-US" sz="4000" dirty="0"/>
            </a:br>
            <a:r>
              <a:rPr lang="en-US" sz="4000" i="1" dirty="0"/>
              <a:t>1 Corinthians 9:24-27 </a:t>
            </a:r>
            <a:br>
              <a:rPr lang="en-US" sz="4000" i="1" dirty="0"/>
            </a:br>
            <a:r>
              <a:rPr lang="en-US" sz="4000" i="1" dirty="0"/>
              <a:t>(Heb. 12:1-2; 1 Jno. 1:7-2:2)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DC544FB-7860-4381-935B-43879C94F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86703" y="1257300"/>
            <a:ext cx="0" cy="56007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6">
            <a:extLst>
              <a:ext uri="{FF2B5EF4-FFF2-40B4-BE49-F238E27FC236}">
                <a16:creationId xmlns:a16="http://schemas.microsoft.com/office/drawing/2014/main" id="{D9949DD4-1FB3-4162-9489-E2488DEC36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1393747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1E216-2056-4705-8193-28CB49757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AC27A5A-7290-4DE1-BA94-4BE8A8E57DCF}" type="slidenum">
              <a:rPr lang="en-US" sz="1600">
                <a:solidFill>
                  <a:schemeClr val="tx1"/>
                </a:solidFill>
                <a:latin typeface="+mn-lt"/>
              </a:rPr>
              <a:pPr>
                <a:spcAft>
                  <a:spcPts val="600"/>
                </a:spcAft>
              </a:pPr>
              <a:t>3</a:t>
            </a:fld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3500A2-B781-46F4-A9FB-07F8E7E11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6776948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B9FC6610-A5F8-45EA-B7D4-AFDF75D208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E9AB7A3-4EBC-40F6-99B4-4B1FE7F9D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3855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865333E-6BF7-40FE-AC7D-EB8A0900A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09CFA8-EC42-4A74-9FC8-808B9474E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7126" y="2678464"/>
            <a:ext cx="8832898" cy="37984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8000" cap="small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Ways to Assess Our Spiritual Growth</a:t>
            </a:r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C971C6CD-6DA8-4FDD-A89B-4B681DEAB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1457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37567D-D5E2-4E55-8614-D800E7237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4011" y="741584"/>
            <a:ext cx="40798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AC27A5A-7290-4DE1-BA94-4BE8A8E57DCF}" type="slidenum">
              <a:rPr lang="en-US" sz="1600" smtClean="0">
                <a:latin typeface="+mn-lt"/>
              </a:rPr>
              <a:pPr>
                <a:spcAft>
                  <a:spcPts val="600"/>
                </a:spcAft>
              </a:pPr>
              <a:t>4</a:t>
            </a:fld>
            <a:endParaRPr lang="en-US" sz="1600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D3CBB7D-B825-489C-9789-70D05A25CF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65120" y="2519131"/>
            <a:ext cx="932688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A32CB0F4-A378-4B2E-8A7D-8023A9DEE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883524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0501A84-E03A-4644-83BE-A65F0ACCCC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3B1EE1F-6738-485F-A620-2602F7683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7" y="0"/>
            <a:ext cx="465734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91CF64-0602-4069-BC82-BD099FB9E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0709" y="965119"/>
            <a:ext cx="3505240" cy="519724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54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Markers of Growing </a:t>
            </a:r>
            <a:r>
              <a:rPr lang="en-US" sz="5400" b="1" i="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Weaker</a:t>
            </a:r>
            <a:r>
              <a:rPr lang="en-US" sz="54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Spiritually and Away from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C0ADA-4138-45C2-90AB-420030A77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792" y="466680"/>
            <a:ext cx="6713425" cy="5924639"/>
          </a:xfrm>
        </p:spPr>
        <p:txBody>
          <a:bodyPr>
            <a:normAutofit/>
          </a:bodyPr>
          <a:lstStyle/>
          <a:p>
            <a:r>
              <a:rPr lang="en-US" sz="4000" b="1" dirty="0"/>
              <a:t>My heart is dull toward God’s word</a:t>
            </a:r>
            <a:r>
              <a:rPr lang="en-US" sz="4000" dirty="0"/>
              <a:t>, </a:t>
            </a:r>
            <a:r>
              <a:rPr lang="en-US" sz="4000" i="1" dirty="0"/>
              <a:t>Matthew 13:15</a:t>
            </a:r>
          </a:p>
          <a:p>
            <a:r>
              <a:rPr lang="en-US" sz="4000" b="1" dirty="0"/>
              <a:t>My love is growing cold</a:t>
            </a:r>
            <a:r>
              <a:rPr lang="en-US" sz="4000" dirty="0"/>
              <a:t>, </a:t>
            </a:r>
            <a:r>
              <a:rPr lang="en-US" sz="4000" i="1" dirty="0"/>
              <a:t>Matthew 24:10-12; 1 John 5:3 (Matt. 22:37-39)</a:t>
            </a:r>
          </a:p>
          <a:p>
            <a:r>
              <a:rPr lang="en-US" sz="4000" b="1" dirty="0"/>
              <a:t>Prayer has become an afterthought</a:t>
            </a:r>
            <a:r>
              <a:rPr lang="en-US" sz="4000" dirty="0"/>
              <a:t>, </a:t>
            </a:r>
            <a:r>
              <a:rPr lang="en-US" sz="4000" i="1" dirty="0"/>
              <a:t>Luke 18:1, 8; </a:t>
            </a:r>
            <a:br>
              <a:rPr lang="en-US" sz="4000" i="1" dirty="0"/>
            </a:br>
            <a:r>
              <a:rPr lang="en-US" sz="4000" i="1" dirty="0"/>
              <a:t>1 Thess. 5:17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DC544FB-7860-4381-935B-43879C94F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86703" y="1257300"/>
            <a:ext cx="0" cy="56007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6">
            <a:extLst>
              <a:ext uri="{FF2B5EF4-FFF2-40B4-BE49-F238E27FC236}">
                <a16:creationId xmlns:a16="http://schemas.microsoft.com/office/drawing/2014/main" id="{D9949DD4-1FB3-4162-9489-E2488DEC36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1393747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1E216-2056-4705-8193-28CB49757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AC27A5A-7290-4DE1-BA94-4BE8A8E57DCF}" type="slidenum">
              <a:rPr lang="en-US" sz="1600">
                <a:solidFill>
                  <a:schemeClr val="tx1"/>
                </a:solidFill>
                <a:latin typeface="+mn-lt"/>
              </a:rPr>
              <a:pPr>
                <a:spcAft>
                  <a:spcPts val="600"/>
                </a:spcAft>
              </a:pPr>
              <a:t>5</a:t>
            </a:fld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3500A2-B781-46F4-A9FB-07F8E7E11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3770293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0501A84-E03A-4644-83BE-A65F0ACCCC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3B1EE1F-6738-485F-A620-2602F7683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7" y="0"/>
            <a:ext cx="465734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C0ADA-4138-45C2-90AB-420030A77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410" y="601420"/>
            <a:ext cx="6713425" cy="5924639"/>
          </a:xfrm>
        </p:spPr>
        <p:txBody>
          <a:bodyPr>
            <a:normAutofit/>
          </a:bodyPr>
          <a:lstStyle/>
          <a:p>
            <a:r>
              <a:rPr lang="en-US" sz="4000" b="1" dirty="0"/>
              <a:t>I am frustrated over doing good</a:t>
            </a:r>
            <a:r>
              <a:rPr lang="en-US" sz="4000" dirty="0"/>
              <a:t>, </a:t>
            </a:r>
            <a:r>
              <a:rPr lang="en-US" sz="4000" i="1" dirty="0"/>
              <a:t>Galatians 6:9; </a:t>
            </a:r>
            <a:br>
              <a:rPr lang="en-US" sz="4000" i="1" dirty="0"/>
            </a:br>
            <a:r>
              <a:rPr lang="en-US" sz="4000" i="1" dirty="0"/>
              <a:t>2 Thessalonians 3:13; </a:t>
            </a:r>
            <a:br>
              <a:rPr lang="en-US" sz="4000" i="1" dirty="0"/>
            </a:br>
            <a:r>
              <a:rPr lang="en-US" sz="4000" i="1" dirty="0"/>
              <a:t>Titus 2:14; Matthew 25:40, 45</a:t>
            </a:r>
          </a:p>
          <a:p>
            <a:r>
              <a:rPr lang="en-US" sz="4000" b="1" dirty="0"/>
              <a:t>I am growing eager to satisfy the flesh</a:t>
            </a:r>
            <a:r>
              <a:rPr lang="en-US" sz="4000" dirty="0"/>
              <a:t>, </a:t>
            </a:r>
            <a:r>
              <a:rPr lang="en-US" sz="4000" i="1" dirty="0"/>
              <a:t>1 Timothy 5:11; Ephesians 4:22; 2 Timothy 2:22; 1 Peter 2:11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DC544FB-7860-4381-935B-43879C94F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86703" y="1257300"/>
            <a:ext cx="0" cy="56007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6">
            <a:extLst>
              <a:ext uri="{FF2B5EF4-FFF2-40B4-BE49-F238E27FC236}">
                <a16:creationId xmlns:a16="http://schemas.microsoft.com/office/drawing/2014/main" id="{D9949DD4-1FB3-4162-9489-E2488DEC36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1393747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1E216-2056-4705-8193-28CB49757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AC27A5A-7290-4DE1-BA94-4BE8A8E57DCF}" type="slidenum">
              <a:rPr lang="en-US" sz="1600">
                <a:solidFill>
                  <a:schemeClr val="tx1"/>
                </a:solidFill>
                <a:latin typeface="+mn-lt"/>
              </a:rPr>
              <a:pPr>
                <a:spcAft>
                  <a:spcPts val="600"/>
                </a:spcAft>
              </a:pPr>
              <a:t>6</a:t>
            </a:fld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3500A2-B781-46F4-A9FB-07F8E7E11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2BDAB0F8-9D07-4FD0-B39C-223674ADBDBD}"/>
              </a:ext>
            </a:extLst>
          </p:cNvPr>
          <p:cNvSpPr txBox="1">
            <a:spLocks/>
          </p:cNvSpPr>
          <p:nvPr/>
        </p:nvSpPr>
        <p:spPr>
          <a:xfrm>
            <a:off x="8110709" y="965119"/>
            <a:ext cx="3505240" cy="51972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54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Markers of Growing </a:t>
            </a:r>
            <a:r>
              <a:rPr lang="en-US" sz="5400" b="1" i="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Weaker</a:t>
            </a:r>
            <a:r>
              <a:rPr lang="en-US" sz="54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Spiritually and Away from Christ</a:t>
            </a:r>
          </a:p>
        </p:txBody>
      </p:sp>
    </p:spTree>
    <p:extLst>
      <p:ext uri="{BB962C8B-B14F-4D97-AF65-F5344CB8AC3E}">
        <p14:creationId xmlns:p14="http://schemas.microsoft.com/office/powerpoint/2010/main" val="30700044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0501A84-E03A-4644-83BE-A65F0ACCCC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3B1EE1F-6738-485F-A620-2602F7683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7" y="0"/>
            <a:ext cx="465734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91CF64-0602-4069-BC82-BD099FB9E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8750" y="894696"/>
            <a:ext cx="3505240" cy="5099921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54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Markers of Growing </a:t>
            </a:r>
            <a:r>
              <a:rPr lang="en-US" sz="5400" b="1" i="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Stronger</a:t>
            </a:r>
            <a:r>
              <a:rPr lang="en-US" sz="54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Spiritually and Closer to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C0ADA-4138-45C2-90AB-420030A77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410" y="814192"/>
            <a:ext cx="6713425" cy="5260931"/>
          </a:xfrm>
        </p:spPr>
        <p:txBody>
          <a:bodyPr>
            <a:normAutofit/>
          </a:bodyPr>
          <a:lstStyle/>
          <a:p>
            <a:r>
              <a:rPr lang="en-US" sz="4000" b="1" dirty="0"/>
              <a:t>I am speaking and living the truth in love</a:t>
            </a:r>
            <a:r>
              <a:rPr lang="en-US" sz="4000" dirty="0"/>
              <a:t>, </a:t>
            </a:r>
            <a:r>
              <a:rPr lang="en-US" sz="4000" i="1" dirty="0"/>
              <a:t>Ephesians 4:13-15, 25 (Matthew 12:34)</a:t>
            </a:r>
          </a:p>
          <a:p>
            <a:r>
              <a:rPr lang="en-US" sz="4000" b="1" dirty="0"/>
              <a:t>I am faithfully doing my part as a member of the body of Christ</a:t>
            </a:r>
            <a:r>
              <a:rPr lang="en-US" sz="4000" dirty="0"/>
              <a:t>, </a:t>
            </a:r>
            <a:r>
              <a:rPr lang="en-US" sz="4000" i="1" dirty="0"/>
              <a:t>Ephesians 4:16; </a:t>
            </a:r>
            <a:br>
              <a:rPr lang="en-US" sz="4000" i="1" dirty="0"/>
            </a:br>
            <a:r>
              <a:rPr lang="en-US" sz="4000" i="1" dirty="0"/>
              <a:t>1 Corinthians 12:14-27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DC544FB-7860-4381-935B-43879C94F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86703" y="1257300"/>
            <a:ext cx="0" cy="56007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6">
            <a:extLst>
              <a:ext uri="{FF2B5EF4-FFF2-40B4-BE49-F238E27FC236}">
                <a16:creationId xmlns:a16="http://schemas.microsoft.com/office/drawing/2014/main" id="{D9949DD4-1FB3-4162-9489-E2488DEC36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1393747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1E216-2056-4705-8193-28CB49757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AC27A5A-7290-4DE1-BA94-4BE8A8E57DCF}" type="slidenum">
              <a:rPr lang="en-US" sz="1600">
                <a:solidFill>
                  <a:schemeClr val="tx1"/>
                </a:solidFill>
                <a:latin typeface="+mn-lt"/>
              </a:rPr>
              <a:pPr>
                <a:spcAft>
                  <a:spcPts val="600"/>
                </a:spcAft>
              </a:pPr>
              <a:t>7</a:t>
            </a:fld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3500A2-B781-46F4-A9FB-07F8E7E11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2065965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0501A84-E03A-4644-83BE-A65F0ACCCC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3B1EE1F-6738-485F-A620-2602F7683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7" y="0"/>
            <a:ext cx="465734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C0ADA-4138-45C2-90AB-420030A77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10" y="414823"/>
            <a:ext cx="6713425" cy="60596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/>
              <a:t>I am working for the Lord</a:t>
            </a:r>
            <a:r>
              <a:rPr lang="en-US" sz="4000" dirty="0"/>
              <a:t>, </a:t>
            </a:r>
            <a:r>
              <a:rPr lang="en-US" sz="4000" i="1" dirty="0"/>
              <a:t>Hebrews 6:10-12</a:t>
            </a:r>
          </a:p>
          <a:p>
            <a:pPr>
              <a:lnSpc>
                <a:spcPct val="100000"/>
              </a:lnSpc>
            </a:pPr>
            <a:r>
              <a:rPr lang="en-US" sz="4000" b="1" dirty="0"/>
              <a:t>I am diligent to be holy and to live in grace</a:t>
            </a:r>
            <a:r>
              <a:rPr lang="en-US" sz="4000" dirty="0"/>
              <a:t>, </a:t>
            </a:r>
            <a:r>
              <a:rPr lang="en-US" sz="4000" i="1" dirty="0"/>
              <a:t>2 Peter 3:14-18 (2 Tim. 2:1; 1 Pet. 3:8-12)</a:t>
            </a:r>
          </a:p>
          <a:p>
            <a:pPr>
              <a:lnSpc>
                <a:spcPct val="100000"/>
              </a:lnSpc>
            </a:pPr>
            <a:r>
              <a:rPr lang="en-US" sz="4000" b="1" dirty="0"/>
              <a:t>I am putting off the old man of sin and putting on the new man of Christ</a:t>
            </a:r>
            <a:r>
              <a:rPr lang="en-US" sz="4000" dirty="0"/>
              <a:t>, </a:t>
            </a:r>
            <a:r>
              <a:rPr lang="en-US" sz="4000" i="1" dirty="0"/>
              <a:t>1 Peter 2: 1-3; Ephesians 4:20-24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DC544FB-7860-4381-935B-43879C94F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86703" y="1257300"/>
            <a:ext cx="0" cy="56007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6">
            <a:extLst>
              <a:ext uri="{FF2B5EF4-FFF2-40B4-BE49-F238E27FC236}">
                <a16:creationId xmlns:a16="http://schemas.microsoft.com/office/drawing/2014/main" id="{D9949DD4-1FB3-4162-9489-E2488DEC36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1393747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1E216-2056-4705-8193-28CB49757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AC27A5A-7290-4DE1-BA94-4BE8A8E57DCF}" type="slidenum">
              <a:rPr lang="en-US" sz="1600">
                <a:solidFill>
                  <a:schemeClr val="tx1"/>
                </a:solidFill>
                <a:latin typeface="+mn-lt"/>
              </a:rPr>
              <a:pPr>
                <a:spcAft>
                  <a:spcPts val="600"/>
                </a:spcAft>
              </a:pPr>
              <a:t>8</a:t>
            </a:fld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3500A2-B781-46F4-A9FB-07F8E7E11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621D024B-5232-4FCD-88B5-EC5540918F74}"/>
              </a:ext>
            </a:extLst>
          </p:cNvPr>
          <p:cNvSpPr txBox="1">
            <a:spLocks/>
          </p:cNvSpPr>
          <p:nvPr/>
        </p:nvSpPr>
        <p:spPr>
          <a:xfrm>
            <a:off x="8238750" y="894696"/>
            <a:ext cx="3505240" cy="50999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54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Markers of Growing </a:t>
            </a:r>
            <a:r>
              <a:rPr lang="en-US" sz="5400" b="1" i="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Stronger</a:t>
            </a:r>
            <a:r>
              <a:rPr lang="en-US" sz="54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Spiritually and Closer to Christ</a:t>
            </a:r>
          </a:p>
        </p:txBody>
      </p:sp>
    </p:spTree>
    <p:extLst>
      <p:ext uri="{BB962C8B-B14F-4D97-AF65-F5344CB8AC3E}">
        <p14:creationId xmlns:p14="http://schemas.microsoft.com/office/powerpoint/2010/main" val="49927021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1CF64-0602-4069-BC82-BD099FB9E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9" y="874212"/>
            <a:ext cx="4007185" cy="504486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8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Spiritual Growth is not Accomplished in a Day</a:t>
            </a:r>
            <a:br>
              <a:rPr lang="en-US" sz="48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en-US" sz="2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Philippians 3:12-14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C0ADA-4138-45C2-90AB-420030A77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1962" y="569066"/>
            <a:ext cx="7002049" cy="565515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are growing weaker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brings death, </a:t>
            </a: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Jas. 1:15-16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Repent without delay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are growing stronger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Qualified to partake of the inheritance, </a:t>
            </a: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Colossians 1:9-12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growing and endure</a:t>
            </a:r>
            <a:r>
              <a:rPr lang="en-US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Phil. 3:16; Matt. 10:22</a:t>
            </a:r>
            <a:endParaRPr lang="en-US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1E216-2056-4705-8193-28CB49757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/>
          <a:lstStyle/>
          <a:p>
            <a:fld id="{2AC27A5A-7290-4DE1-BA94-4BE8A8E57DCF}" type="slidenum">
              <a:rPr lang="en-US" sz="1600" smtClean="0">
                <a:latin typeface="+mn-lt"/>
              </a:rPr>
              <a:t>9</a:t>
            </a:fld>
            <a:endParaRPr lang="en-US" sz="1600" dirty="0"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31908B-2607-47E0-9D20-2F947B73E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7023675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309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Schoolbook</vt:lpstr>
      <vt:lpstr>Corbel</vt:lpstr>
      <vt:lpstr>Headlines</vt:lpstr>
      <vt:lpstr>How To Assess My Spiritual Growth</vt:lpstr>
      <vt:lpstr>“Continuous improvement is better than delayed perfection.” (Mark Twain)</vt:lpstr>
      <vt:lpstr>What we must have for true spiritual growth</vt:lpstr>
      <vt:lpstr>Ways to Assess Our Spiritual Growth</vt:lpstr>
      <vt:lpstr>Markers of Growing Weaker Spiritually and Away from Christ</vt:lpstr>
      <vt:lpstr>PowerPoint Presentation</vt:lpstr>
      <vt:lpstr>Markers of Growing Stronger Spiritually and Closer to Christ</vt:lpstr>
      <vt:lpstr>PowerPoint Presentation</vt:lpstr>
      <vt:lpstr>Spiritual Growth is not Accomplished in a Day  Philippians 3:12-14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20</cp:revision>
  <dcterms:created xsi:type="dcterms:W3CDTF">2019-08-09T16:47:55Z</dcterms:created>
  <dcterms:modified xsi:type="dcterms:W3CDTF">2019-08-11T23:30:45Z</dcterms:modified>
</cp:coreProperties>
</file>