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6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294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8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8/4/2019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8/4/2019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2B85-3CBD-42B2-8DA6-EBFBDD117CFC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EED1-CD08-46CD-A051-ADF6CCF40CB1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8ED1-CB66-4F74-8A5C-8CB0889F7613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E566-8513-4853-959F-5FFED4F6556B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9E4-5B31-4592-9B55-55D273135A8D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928C-D7B9-414A-9734-2291D11CBEB2}" type="datetime1">
              <a:rPr lang="en-US" smtClean="0"/>
              <a:t>8/4/2019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B6B2-FBDB-4F44-9A7D-D8EF2C4A0CA7}" type="datetime1">
              <a:rPr lang="en-US" smtClean="0"/>
              <a:t>8/4/2019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3B8F-C5FA-4D33-B95E-8A1195718A98}" type="datetime1">
              <a:rPr lang="en-US" smtClean="0"/>
              <a:t>8/4/2019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F08-0FE0-4C90-BE62-D564D9523B5C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D98A-2985-452A-B4A4-177BD374464D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2AD65C8-735A-430E-B227-E673612023A4}" type="datetime1">
              <a:rPr lang="en-US" smtClean="0"/>
              <a:t>8/4/2019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ersons face&#10;&#10;Description automatically generated">
            <a:extLst>
              <a:ext uri="{FF2B5EF4-FFF2-40B4-BE49-F238E27FC236}">
                <a16:creationId xmlns:a16="http://schemas.microsoft.com/office/drawing/2014/main" id="{8DB8D877-FF73-4099-8213-D1859816B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405" y="444151"/>
            <a:ext cx="8295190" cy="51778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047A4-5A0F-4E84-A615-4BE23248B488}"/>
              </a:ext>
            </a:extLst>
          </p:cNvPr>
          <p:cNvSpPr txBox="1"/>
          <p:nvPr/>
        </p:nvSpPr>
        <p:spPr>
          <a:xfrm>
            <a:off x="1948405" y="5644408"/>
            <a:ext cx="8295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 Psalm 119:17-24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4ABE2-C24D-4E32-A096-3742E7D56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63579-9678-4832-9200-A756941BFFD4}"/>
              </a:ext>
            </a:extLst>
          </p:cNvPr>
          <p:cNvSpPr txBox="1"/>
          <p:nvPr/>
        </p:nvSpPr>
        <p:spPr>
          <a:xfrm>
            <a:off x="10825228" y="6064039"/>
            <a:ext cx="128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2)</a:t>
            </a:r>
          </a:p>
        </p:txBody>
      </p:sp>
    </p:spTree>
    <p:extLst>
      <p:ext uri="{BB962C8B-B14F-4D97-AF65-F5344CB8AC3E}">
        <p14:creationId xmlns:p14="http://schemas.microsoft.com/office/powerpoint/2010/main" val="3276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ersons face&#10;&#10;Description automatically generated">
            <a:extLst>
              <a:ext uri="{FF2B5EF4-FFF2-40B4-BE49-F238E27FC236}">
                <a16:creationId xmlns:a16="http://schemas.microsoft.com/office/drawing/2014/main" id="{8DB8D877-FF73-4099-8213-D1859816B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900" y="586851"/>
            <a:ext cx="6856198" cy="4279594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B4ABE2-C24D-4E32-A096-3742E7D56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835C39-6210-47F7-88BF-48F9C203D6E6}"/>
              </a:ext>
            </a:extLst>
          </p:cNvPr>
          <p:cNvSpPr txBox="1"/>
          <p:nvPr/>
        </p:nvSpPr>
        <p:spPr>
          <a:xfrm>
            <a:off x="405319" y="4947710"/>
            <a:ext cx="113813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Balaam, the rebellious should fall down before God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“with eyes wide open”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(Numbers 24:2-4, 15-16)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33A2A-2CDE-4DAE-8464-FADC6FEE568A}"/>
              </a:ext>
            </a:extLst>
          </p:cNvPr>
          <p:cNvSpPr/>
          <p:nvPr/>
        </p:nvSpPr>
        <p:spPr>
          <a:xfrm>
            <a:off x="10879148" y="187110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23C82141-8370-4D8B-AF7D-E0563F19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57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ersons face&#10;&#10;Description automatically generated">
            <a:extLst>
              <a:ext uri="{FF2B5EF4-FFF2-40B4-BE49-F238E27FC236}">
                <a16:creationId xmlns:a16="http://schemas.microsoft.com/office/drawing/2014/main" id="{8DB8D877-FF73-4099-8213-D1859816B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315" y="632298"/>
            <a:ext cx="6733370" cy="4202926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B4ABE2-C24D-4E32-A096-3742E7D56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835C39-6210-47F7-88BF-48F9C203D6E6}"/>
              </a:ext>
            </a:extLst>
          </p:cNvPr>
          <p:cNvSpPr txBox="1"/>
          <p:nvPr/>
        </p:nvSpPr>
        <p:spPr>
          <a:xfrm>
            <a:off x="1073063" y="4977242"/>
            <a:ext cx="1004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“Blessed are those who have not seen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yet have believed.”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20:29)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33A2A-2CDE-4DAE-8464-FADC6FEE568A}"/>
              </a:ext>
            </a:extLst>
          </p:cNvPr>
          <p:cNvSpPr/>
          <p:nvPr/>
        </p:nvSpPr>
        <p:spPr>
          <a:xfrm>
            <a:off x="10879148" y="187110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3242330-DE9B-4E66-B88D-C8CC951D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404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24469" y="219402"/>
            <a:ext cx="10226411" cy="1158461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4469" y="1691014"/>
            <a:ext cx="10939346" cy="45218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blindness,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9:39-41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Invisible God has made Himself visible---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presence through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character and will through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see with eyes of faith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51145" y="454065"/>
            <a:ext cx="6175332" cy="59498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in the unseen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providence and sovereignty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that Christ acts to guard our souls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our eyes and see God’s help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3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4076807"/>
            <a:ext cx="4756140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FFFF00"/>
                </a:solidFill>
                <a:effectLst/>
              </a:rPr>
              <a:t>Army of God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2 Kings 6:13-18</a:t>
            </a:r>
          </a:p>
          <a:p>
            <a:pPr algn="ctr"/>
            <a:endParaRPr lang="en-US" sz="800" b="1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800" b="1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</a:t>
            </a:r>
            <a:r>
              <a:rPr lang="en-US" sz="3200" b="1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eview Part 1)</a:t>
            </a:r>
          </a:p>
        </p:txBody>
      </p:sp>
    </p:spTree>
    <p:extLst>
      <p:ext uri="{BB962C8B-B14F-4D97-AF65-F5344CB8AC3E}">
        <p14:creationId xmlns:p14="http://schemas.microsoft.com/office/powerpoint/2010/main" val="16307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39154" y="636550"/>
            <a:ext cx="6634670" cy="54152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 books, 40 men, written over 1500 years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backgrounds, places, and languages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Harmony in structure, theme, and doctrine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4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3974681"/>
            <a:ext cx="475614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/>
                <a:solidFill>
                  <a:srgbClr val="FFFF00"/>
                </a:solidFill>
                <a:effectLst/>
              </a:rPr>
              <a:t>Wondrous Things from God’s Law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Psalm 119:18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D30CF6-8B22-49DE-9186-4797A4BFA527}"/>
              </a:ext>
            </a:extLst>
          </p:cNvPr>
          <p:cNvSpPr/>
          <p:nvPr/>
        </p:nvSpPr>
        <p:spPr>
          <a:xfrm>
            <a:off x="10666206" y="6960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3154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55396" y="636550"/>
            <a:ext cx="6695630" cy="54995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Fulfilled prophecy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41:21-24; 42:9; 46:10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opened,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Lk. 24:44-45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Fulfilled in Christ,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3:18 (2 Peter 1:20-21)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5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3889337"/>
            <a:ext cx="475614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/>
                <a:solidFill>
                  <a:srgbClr val="FFFF00"/>
                </a:solidFill>
                <a:effectLst/>
              </a:rPr>
              <a:t>Wondrous Things from God’s Law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Psalm 119:18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C2340E-2E80-4143-A5AA-76120864E9F0}"/>
              </a:ext>
            </a:extLst>
          </p:cNvPr>
          <p:cNvSpPr/>
          <p:nvPr/>
        </p:nvSpPr>
        <p:spPr>
          <a:xfrm>
            <a:off x="10666206" y="6960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04589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26410" y="894944"/>
            <a:ext cx="6524616" cy="39208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of Redemption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plan,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2:9; Galatians 4:4-5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 the world, 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28:18-20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6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3889337"/>
            <a:ext cx="475614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/>
                <a:solidFill>
                  <a:srgbClr val="FFFF00"/>
                </a:solidFill>
                <a:effectLst/>
              </a:rPr>
              <a:t>Wondrous Things from God’s Law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Psalm 119:18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19C4AA-73F2-47D2-A299-F7FD3FDB2DF2}"/>
              </a:ext>
            </a:extLst>
          </p:cNvPr>
          <p:cNvSpPr/>
          <p:nvPr/>
        </p:nvSpPr>
        <p:spPr>
          <a:xfrm>
            <a:off x="10666206" y="6960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66288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55396" y="356616"/>
            <a:ext cx="6684216" cy="6144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against sin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with whole heart,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119:9-11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that leads to eternal life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Psa. 119:160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1:14, 17; 14:6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and life,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8:12, 31-32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7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3889337"/>
            <a:ext cx="475614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/>
                <a:solidFill>
                  <a:srgbClr val="FFFF00"/>
                </a:solidFill>
                <a:effectLst/>
              </a:rPr>
              <a:t>Wondrous Things from God’s Law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Psalm 119:18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A7BED1-338B-4610-B593-8C975E226A1A}"/>
              </a:ext>
            </a:extLst>
          </p:cNvPr>
          <p:cNvSpPr/>
          <p:nvPr/>
        </p:nvSpPr>
        <p:spPr>
          <a:xfrm>
            <a:off x="10666206" y="6960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68997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26410" y="636550"/>
            <a:ext cx="6524616" cy="52521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His Word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20:14-16 (Rom. 10:17)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 our eyes on Jesus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4:20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our faith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Finisher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our faith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8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3743422"/>
            <a:ext cx="4756140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FFFF00"/>
                </a:solidFill>
                <a:effectLst/>
              </a:rPr>
              <a:t>Jesus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Hebrews 2:9 Hebrews 12:1-4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328C63-B5C0-4F9E-839D-C650EE66A9BC}"/>
              </a:ext>
            </a:extLst>
          </p:cNvPr>
          <p:cNvSpPr/>
          <p:nvPr/>
        </p:nvSpPr>
        <p:spPr>
          <a:xfrm>
            <a:off x="10666206" y="6960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1985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42388" y="2254685"/>
            <a:ext cx="10991243" cy="43655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spiritual enemies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surround us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for relief,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26:39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for enemies,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 (Isaiah 37:20)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Sickness and 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38:1-6; </a:t>
            </a:r>
            <a:b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5:13-14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9</a:t>
            </a:fld>
            <a:endParaRPr lang="en-US" sz="1400" dirty="0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28DD4E49-DCD3-456F-BFA2-DC97788D1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389" y="237744"/>
            <a:ext cx="11107222" cy="1829051"/>
          </a:xfrm>
        </p:spPr>
        <p:txBody>
          <a:bodyPr>
            <a:no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Pray to God to See Us and to Act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37:14-20; Luke 18:6-8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B71264-9937-4839-8EF1-EC68F213BB2F}"/>
              </a:ext>
            </a:extLst>
          </p:cNvPr>
          <p:cNvSpPr/>
          <p:nvPr/>
        </p:nvSpPr>
        <p:spPr>
          <a:xfrm>
            <a:off x="10940359" y="49854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58742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l banded presentation (widescreen).potx" id="{8384684B-0E69-492A-91E7-29F709A97A1C}" vid="{F5096ADD-FCE7-411A-B9A7-AE292EEF759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Teal banded presentation (widescreen)</Template>
  <TotalTime>180</TotalTime>
  <Words>306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Banded Design Teal 16x9</vt:lpstr>
      <vt:lpstr>PowerPoint Presentation</vt:lpstr>
      <vt:lpstr>Review (Part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Pray to God to See Us and to Act   Isaiah 37:14-20; Luke 18:6-8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50</cp:revision>
  <dcterms:created xsi:type="dcterms:W3CDTF">2019-07-26T15:09:32Z</dcterms:created>
  <dcterms:modified xsi:type="dcterms:W3CDTF">2019-08-04T23:17:37Z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