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4"/>
  </p:sldMasterIdLst>
  <p:notesMasterIdLst>
    <p:notesMasterId r:id="rId15"/>
  </p:notesMasterIdLst>
  <p:handoutMasterIdLst>
    <p:handoutMasterId r:id="rId16"/>
  </p:handoutMasterIdLst>
  <p:sldIdLst>
    <p:sldId id="267" r:id="rId5"/>
    <p:sldId id="278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599" autoAdjust="0"/>
  </p:normalViewPr>
  <p:slideViewPr>
    <p:cSldViewPr>
      <p:cViewPr varScale="1">
        <p:scale>
          <a:sx n="77" d="100"/>
          <a:sy n="77" d="100"/>
        </p:scale>
        <p:origin x="120" y="28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8/18/2019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8/18/2019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BE16DA-F1C0-4B20-A378-EDB4619BAD78}" type="datetime1">
              <a:rPr lang="en-US" smtClean="0"/>
              <a:t>8/18/2019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222D-94EA-4622-887E-D9820AFF391F}" type="datetime1">
              <a:rPr lang="en-US" smtClean="0"/>
              <a:t>8/18/2019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E1BA-52CE-4A9E-939B-FB6744880466}" type="datetime1">
              <a:rPr lang="en-US" smtClean="0"/>
              <a:t>8/18/2019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581-C087-4D44-8F94-F9DAA92C38B2}" type="datetime1">
              <a:rPr lang="en-US" smtClean="0"/>
              <a:t>8/18/2019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7B05-1064-46A9-B87B-6936BCBC797E}" type="datetime1">
              <a:rPr lang="en-US" smtClean="0"/>
              <a:t>8/18/2019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8DA6-A299-43A9-BABC-06F3B349242A}" type="datetime1">
              <a:rPr lang="en-US" smtClean="0"/>
              <a:t>8/18/2019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5786-610A-4498-8B19-74B2723A863B}" type="datetime1">
              <a:rPr lang="en-US" smtClean="0"/>
              <a:t>8/18/2019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D697-D205-4F16-A8BA-F0B077FFCCEB}" type="datetime1">
              <a:rPr lang="en-US" smtClean="0"/>
              <a:t>8/18/2019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A98F-D8A1-4F1E-8042-A03DBBE99329}" type="datetime1">
              <a:rPr lang="en-US" smtClean="0"/>
              <a:t>8/18/2019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DDB6-5640-43C1-AA86-1A0206805613}" type="datetime1">
              <a:rPr lang="en-US" smtClean="0"/>
              <a:t>8/18/2019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D865-52CF-46FE-8F99-1B70077E82E8}" type="datetime1">
              <a:rPr lang="en-US" smtClean="0"/>
              <a:t>8/18/2019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F85AB8E-0629-4A27-A5D7-86CB882FAA82}" type="datetime1">
              <a:rPr lang="en-US" smtClean="0"/>
              <a:t>8/18/2019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circl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112" y="1905000"/>
            <a:ext cx="10134600" cy="1625599"/>
          </a:xfrm>
        </p:spPr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Rejoice, All Who Trust in the Lord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962400"/>
            <a:ext cx="9429931" cy="838200"/>
          </a:xfrm>
        </p:spPr>
        <p:txBody>
          <a:bodyPr>
            <a:normAutofit/>
          </a:bodyPr>
          <a:lstStyle/>
          <a:p>
            <a:r>
              <a:rPr lang="en-US" sz="4800" b="1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Scripture Reading: Psalm 5:1-6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E2ADE5-E727-4A24-A5AB-DF900468D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2" y="6325649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2812" y="431799"/>
            <a:ext cx="10972800" cy="1397001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Candara" panose="020E0502030303020204" pitchFamily="34" charset="0"/>
              </a:rPr>
              <a:t>Rejoice in the Lord!</a:t>
            </a:r>
            <a:endParaRPr lang="en-US" sz="6000" i="1" dirty="0">
              <a:latin typeface="Candara" panose="020E0502030303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2812" y="2133601"/>
            <a:ext cx="10744200" cy="3657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dirty="0">
                <a:latin typeface="Candara" panose="020E0502030303020204" pitchFamily="34" charset="0"/>
              </a:rPr>
              <a:t>Trust in God without distraction, </a:t>
            </a:r>
            <a:r>
              <a:rPr lang="en-US" sz="4800" i="1" dirty="0">
                <a:latin typeface="Candara" panose="020E0502030303020204" pitchFamily="34" charset="0"/>
              </a:rPr>
              <a:t>Matthew 6:25-34</a:t>
            </a:r>
          </a:p>
          <a:p>
            <a:pPr>
              <a:lnSpc>
                <a:spcPct val="100000"/>
              </a:lnSpc>
            </a:pPr>
            <a:r>
              <a:rPr lang="en-US" sz="4800" dirty="0">
                <a:latin typeface="Candara" panose="020E0502030303020204" pitchFamily="34" charset="0"/>
              </a:rPr>
              <a:t>Prayer is a great fortress for our souls, </a:t>
            </a:r>
            <a:r>
              <a:rPr lang="en-US" sz="4800" i="1" dirty="0">
                <a:latin typeface="Candara" panose="020E0502030303020204" pitchFamily="34" charset="0"/>
              </a:rPr>
              <a:t>Philippians 4:6-7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1728B5-75B0-453C-B014-867AF4482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A0D4D-DEFF-4F66-B858-89255C1E7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968" y="6510407"/>
            <a:ext cx="711015" cy="304800"/>
          </a:xfrm>
        </p:spPr>
        <p:txBody>
          <a:bodyPr/>
          <a:lstStyle/>
          <a:p>
            <a:fld id="{DF28FB93-0A08-4E7D-8E63-9EFA29F1E093}" type="slidenum">
              <a:rPr lang="en-US" sz="1600" smtClean="0">
                <a:solidFill>
                  <a:schemeClr val="bg1"/>
                </a:solidFill>
                <a:latin typeface="Candara" panose="020E0502030303020204" pitchFamily="34" charset="0"/>
              </a:rPr>
              <a:pPr/>
              <a:t>10</a:t>
            </a:fld>
            <a:endParaRPr lang="en-US" sz="160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45072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8882" y="431800"/>
            <a:ext cx="9980929" cy="1168400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Candara" panose="020E0502030303020204" pitchFamily="34" charset="0"/>
              </a:rPr>
              <a:t>Psalm 5: A Morning Prayer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18883" y="1905000"/>
            <a:ext cx="9751060" cy="452120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Candara" panose="020E0502030303020204" pitchFamily="34" charset="0"/>
              </a:rPr>
              <a:t>Reminds us of Christ’s morning prayers, </a:t>
            </a:r>
            <a:r>
              <a:rPr lang="en-US" sz="4800" i="1" dirty="0">
                <a:latin typeface="Candara" panose="020E0502030303020204" pitchFamily="34" charset="0"/>
              </a:rPr>
              <a:t>Mark 1:35</a:t>
            </a:r>
          </a:p>
          <a:p>
            <a:r>
              <a:rPr lang="en-US" sz="4800" dirty="0">
                <a:latin typeface="Candara" panose="020E0502030303020204" pitchFamily="34" charset="0"/>
              </a:rPr>
              <a:t>David and Jesus trusted in the Lord and were blessed, </a:t>
            </a:r>
            <a:r>
              <a:rPr lang="en-US" sz="4800" i="1" dirty="0">
                <a:latin typeface="Candara" panose="020E0502030303020204" pitchFamily="34" charset="0"/>
              </a:rPr>
              <a:t>Psalm 5:11-12</a:t>
            </a:r>
          </a:p>
          <a:p>
            <a:r>
              <a:rPr lang="en-US" sz="4800" b="1" i="1" dirty="0">
                <a:latin typeface="Candara" panose="020E0502030303020204" pitchFamily="34" charset="0"/>
              </a:rPr>
              <a:t>Like David, those who trust in the Lord...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1728B5-75B0-453C-B014-867AF4482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A0D4D-DEFF-4F66-B858-89255C1E7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968" y="6510407"/>
            <a:ext cx="711015" cy="304800"/>
          </a:xfrm>
        </p:spPr>
        <p:txBody>
          <a:bodyPr/>
          <a:lstStyle/>
          <a:p>
            <a:fld id="{DF28FB93-0A08-4E7D-8E63-9EFA29F1E093}" type="slidenum">
              <a:rPr lang="en-US" sz="1600" smtClean="0">
                <a:solidFill>
                  <a:schemeClr val="bg1"/>
                </a:solidFill>
                <a:latin typeface="Candara" panose="020E0502030303020204" pitchFamily="34" charset="0"/>
              </a:rPr>
              <a:pPr/>
              <a:t>2</a:t>
            </a:fld>
            <a:endParaRPr lang="en-US" sz="160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8882" y="431800"/>
            <a:ext cx="9980929" cy="1244600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Candara" panose="020E0502030303020204" pitchFamily="34" charset="0"/>
              </a:rPr>
              <a:t>Pray in the Morning</a:t>
            </a:r>
            <a:r>
              <a:rPr lang="en-US" sz="6000" dirty="0">
                <a:latin typeface="Candara" panose="020E0502030303020204" pitchFamily="34" charset="0"/>
              </a:rPr>
              <a:t>, </a:t>
            </a:r>
            <a:r>
              <a:rPr lang="en-US" sz="6000" i="1" dirty="0">
                <a:latin typeface="Candara" panose="020E0502030303020204" pitchFamily="34" charset="0"/>
              </a:rPr>
              <a:t>5:1-3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18883" y="1905000"/>
            <a:ext cx="9751060" cy="4114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latin typeface="Candara" panose="020E0502030303020204" pitchFamily="34" charset="0"/>
              </a:rPr>
              <a:t>Dedicate ourselves to prayer</a:t>
            </a:r>
            <a:r>
              <a:rPr lang="en-US" sz="4800" dirty="0">
                <a:latin typeface="Candara" panose="020E0502030303020204" pitchFamily="34" charset="0"/>
              </a:rPr>
              <a:t>, </a:t>
            </a:r>
            <a:br>
              <a:rPr lang="en-US" sz="4800" dirty="0">
                <a:latin typeface="Candara" panose="020E0502030303020204" pitchFamily="34" charset="0"/>
              </a:rPr>
            </a:br>
            <a:r>
              <a:rPr lang="en-US" sz="4800" i="1" dirty="0">
                <a:latin typeface="Candara" panose="020E0502030303020204" pitchFamily="34" charset="0"/>
              </a:rPr>
              <a:t>1 Thess. 5:17 (Eph. 6:18)</a:t>
            </a:r>
          </a:p>
          <a:p>
            <a:pPr lvl="1">
              <a:lnSpc>
                <a:spcPct val="100000"/>
              </a:lnSpc>
            </a:pPr>
            <a:r>
              <a:rPr lang="en-US" sz="4400" dirty="0">
                <a:latin typeface="Candara" panose="020E0502030303020204" pitchFamily="34" charset="0"/>
              </a:rPr>
              <a:t>Directed to God, </a:t>
            </a:r>
            <a:r>
              <a:rPr lang="en-US" sz="4400" i="1" dirty="0">
                <a:latin typeface="Candara" panose="020E0502030303020204" pitchFamily="34" charset="0"/>
              </a:rPr>
              <a:t>Matthew 6:9</a:t>
            </a:r>
          </a:p>
          <a:p>
            <a:pPr lvl="1">
              <a:lnSpc>
                <a:spcPct val="100000"/>
              </a:lnSpc>
            </a:pPr>
            <a:r>
              <a:rPr lang="en-US" sz="4400" dirty="0">
                <a:latin typeface="Candara" panose="020E0502030303020204" pitchFamily="34" charset="0"/>
              </a:rPr>
              <a:t>Trust in God </a:t>
            </a:r>
            <a:r>
              <a:rPr lang="en-US" sz="4400" i="1" dirty="0">
                <a:latin typeface="Candara" panose="020E0502030303020204" pitchFamily="34" charset="0"/>
              </a:rPr>
              <a:t>(2); Matthew 7:7-11; </a:t>
            </a:r>
            <a:br>
              <a:rPr lang="en-US" sz="4400" i="1" dirty="0">
                <a:latin typeface="Candara" panose="020E0502030303020204" pitchFamily="34" charset="0"/>
              </a:rPr>
            </a:br>
            <a:r>
              <a:rPr lang="en-US" sz="4400" i="1" dirty="0">
                <a:latin typeface="Candara" panose="020E0502030303020204" pitchFamily="34" charset="0"/>
              </a:rPr>
              <a:t>1 John 5:14-15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1728B5-75B0-453C-B014-867AF4482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A0D4D-DEFF-4F66-B858-89255C1E7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968" y="6510407"/>
            <a:ext cx="711015" cy="304800"/>
          </a:xfrm>
        </p:spPr>
        <p:txBody>
          <a:bodyPr/>
          <a:lstStyle/>
          <a:p>
            <a:fld id="{DF28FB93-0A08-4E7D-8E63-9EFA29F1E093}" type="slidenum">
              <a:rPr lang="en-US" sz="1600" smtClean="0">
                <a:solidFill>
                  <a:schemeClr val="bg1"/>
                </a:solidFill>
                <a:latin typeface="Candara" panose="020E0502030303020204" pitchFamily="34" charset="0"/>
              </a:rPr>
              <a:pPr/>
              <a:t>3</a:t>
            </a:fld>
            <a:endParaRPr lang="en-US" sz="160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19059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8882" y="431800"/>
            <a:ext cx="9980929" cy="1244600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Candara" panose="020E0502030303020204" pitchFamily="34" charset="0"/>
              </a:rPr>
              <a:t>A Morning Prayer</a:t>
            </a:r>
            <a:r>
              <a:rPr lang="en-US" sz="6000" dirty="0">
                <a:latin typeface="Candara" panose="020E0502030303020204" pitchFamily="34" charset="0"/>
              </a:rPr>
              <a:t>, </a:t>
            </a:r>
            <a:r>
              <a:rPr lang="en-US" sz="6000" i="1" dirty="0">
                <a:latin typeface="Candara" panose="020E0502030303020204" pitchFamily="34" charset="0"/>
              </a:rPr>
              <a:t>5:1-3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18883" y="1905000"/>
            <a:ext cx="9751060" cy="4114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latin typeface="Candara" panose="020E0502030303020204" pitchFamily="34" charset="0"/>
              </a:rPr>
              <a:t>David’s morning prayer </a:t>
            </a:r>
            <a:r>
              <a:rPr lang="en-US" sz="4800" i="1" dirty="0">
                <a:latin typeface="Candara" panose="020E0502030303020204" pitchFamily="34" charset="0"/>
              </a:rPr>
              <a:t>(Matt. 6:11)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400" dirty="0">
                <a:latin typeface="Candara" panose="020E0502030303020204" pitchFamily="34" charset="0"/>
              </a:rPr>
              <a:t>Urgency, </a:t>
            </a:r>
            <a:r>
              <a:rPr lang="en-US" sz="4400" i="1" dirty="0">
                <a:latin typeface="Candara" panose="020E0502030303020204" pitchFamily="34" charset="0"/>
              </a:rPr>
              <a:t>Luke 11:5-8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400" dirty="0">
                <a:latin typeface="Candara" panose="020E0502030303020204" pitchFamily="34" charset="0"/>
              </a:rPr>
              <a:t>Regularity, </a:t>
            </a:r>
            <a:r>
              <a:rPr lang="en-US" sz="4400" i="1" dirty="0">
                <a:latin typeface="Candara" panose="020E0502030303020204" pitchFamily="34" charset="0"/>
              </a:rPr>
              <a:t>Daniel 6:10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400" dirty="0">
                <a:latin typeface="Candara" panose="020E0502030303020204" pitchFamily="34" charset="0"/>
              </a:rPr>
              <a:t>Thoughtful focus, </a:t>
            </a:r>
            <a:r>
              <a:rPr lang="en-US" sz="4400" i="1" dirty="0">
                <a:latin typeface="Candara" panose="020E0502030303020204" pitchFamily="34" charset="0"/>
              </a:rPr>
              <a:t>Matthew 6:7-8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1728B5-75B0-453C-B014-867AF4482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A0D4D-DEFF-4F66-B858-89255C1E7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968" y="6510407"/>
            <a:ext cx="711015" cy="304800"/>
          </a:xfrm>
        </p:spPr>
        <p:txBody>
          <a:bodyPr/>
          <a:lstStyle/>
          <a:p>
            <a:fld id="{DF28FB93-0A08-4E7D-8E63-9EFA29F1E093}" type="slidenum">
              <a:rPr lang="en-US" sz="1600" smtClean="0">
                <a:solidFill>
                  <a:schemeClr val="bg1"/>
                </a:solidFill>
                <a:latin typeface="Candara" panose="020E0502030303020204" pitchFamily="34" charset="0"/>
              </a:rPr>
              <a:pPr/>
              <a:t>4</a:t>
            </a:fld>
            <a:endParaRPr lang="en-US" sz="160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03372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95839" y="431800"/>
            <a:ext cx="10661173" cy="1168400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Candara" panose="020E0502030303020204" pitchFamily="34" charset="0"/>
              </a:rPr>
              <a:t>A Warning to the Wicked</a:t>
            </a:r>
            <a:r>
              <a:rPr lang="en-US" sz="6000" dirty="0">
                <a:latin typeface="Candara" panose="020E0502030303020204" pitchFamily="34" charset="0"/>
              </a:rPr>
              <a:t>, </a:t>
            </a:r>
            <a:r>
              <a:rPr lang="en-US" sz="6000" i="1" dirty="0">
                <a:latin typeface="Candara" panose="020E0502030303020204" pitchFamily="34" charset="0"/>
              </a:rPr>
              <a:t>5:4-6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95839" y="1752600"/>
            <a:ext cx="10438129" cy="4673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latin typeface="Candara" panose="020E0502030303020204" pitchFamily="34" charset="0"/>
              </a:rPr>
              <a:t>We pray confidently when we shun wickedness</a:t>
            </a:r>
            <a:r>
              <a:rPr lang="en-US" sz="4800" dirty="0">
                <a:latin typeface="Candara" panose="020E0502030303020204" pitchFamily="34" charset="0"/>
              </a:rPr>
              <a:t>, </a:t>
            </a:r>
            <a:r>
              <a:rPr lang="en-US" sz="4800" i="1" dirty="0">
                <a:latin typeface="Candara" panose="020E0502030303020204" pitchFamily="34" charset="0"/>
              </a:rPr>
              <a:t>Hebrews 4:16</a:t>
            </a:r>
          </a:p>
          <a:p>
            <a:pPr lvl="1">
              <a:lnSpc>
                <a:spcPct val="100000"/>
              </a:lnSpc>
            </a:pPr>
            <a:r>
              <a:rPr lang="en-US" sz="4400" dirty="0">
                <a:latin typeface="Candara" panose="020E0502030303020204" pitchFamily="34" charset="0"/>
              </a:rPr>
              <a:t>God rejects prayers of sinful, </a:t>
            </a:r>
            <a:r>
              <a:rPr lang="en-US" sz="4400" i="1" dirty="0">
                <a:latin typeface="Candara" panose="020E0502030303020204" pitchFamily="34" charset="0"/>
              </a:rPr>
              <a:t>1 Peter 3:12</a:t>
            </a:r>
          </a:p>
          <a:p>
            <a:pPr lvl="1">
              <a:lnSpc>
                <a:spcPct val="100000"/>
              </a:lnSpc>
            </a:pPr>
            <a:r>
              <a:rPr lang="en-US" sz="4400" dirty="0">
                <a:latin typeface="Candara" panose="020E0502030303020204" pitchFamily="34" charset="0"/>
              </a:rPr>
              <a:t>Recognize God’s holiness and come before Him without harboring sin, </a:t>
            </a:r>
            <a:br>
              <a:rPr lang="en-US" sz="4400" dirty="0">
                <a:latin typeface="Candara" panose="020E0502030303020204" pitchFamily="34" charset="0"/>
              </a:rPr>
            </a:br>
            <a:r>
              <a:rPr lang="en-US" sz="4400" i="1" dirty="0">
                <a:latin typeface="Candara" panose="020E0502030303020204" pitchFamily="34" charset="0"/>
              </a:rPr>
              <a:t>1 Timothy 2:8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1728B5-75B0-453C-B014-867AF4482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A0D4D-DEFF-4F66-B858-89255C1E7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968" y="6510407"/>
            <a:ext cx="711015" cy="304800"/>
          </a:xfrm>
        </p:spPr>
        <p:txBody>
          <a:bodyPr/>
          <a:lstStyle/>
          <a:p>
            <a:fld id="{DF28FB93-0A08-4E7D-8E63-9EFA29F1E093}" type="slidenum">
              <a:rPr lang="en-US" sz="1600" smtClean="0">
                <a:solidFill>
                  <a:schemeClr val="bg1"/>
                </a:solidFill>
                <a:latin typeface="Candara" panose="020E0502030303020204" pitchFamily="34" charset="0"/>
              </a:rPr>
              <a:pPr/>
              <a:t>5</a:t>
            </a:fld>
            <a:endParaRPr lang="en-US" sz="160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22669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431800"/>
            <a:ext cx="10667999" cy="1168400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Candara" panose="020E0502030303020204" pitchFamily="34" charset="0"/>
              </a:rPr>
              <a:t>A Warning to the Wicked</a:t>
            </a:r>
            <a:r>
              <a:rPr lang="en-US" sz="6000" dirty="0">
                <a:latin typeface="Candara" panose="020E0502030303020204" pitchFamily="34" charset="0"/>
              </a:rPr>
              <a:t>, </a:t>
            </a:r>
            <a:r>
              <a:rPr lang="en-US" sz="6000" i="1" dirty="0">
                <a:latin typeface="Candara" panose="020E0502030303020204" pitchFamily="34" charset="0"/>
              </a:rPr>
              <a:t>5:4-6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1752600"/>
            <a:ext cx="10744199" cy="46736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latin typeface="Candara" panose="020E0502030303020204" pitchFamily="34" charset="0"/>
              </a:rPr>
              <a:t>We pray confidently when we shun wickedness</a:t>
            </a:r>
            <a:r>
              <a:rPr lang="en-US" sz="4800" dirty="0">
                <a:latin typeface="Candara" panose="020E0502030303020204" pitchFamily="34" charset="0"/>
              </a:rPr>
              <a:t>, </a:t>
            </a:r>
            <a:r>
              <a:rPr lang="en-US" sz="4800" i="1" dirty="0">
                <a:latin typeface="Candara" panose="020E0502030303020204" pitchFamily="34" charset="0"/>
              </a:rPr>
              <a:t>Hebrews 4:16</a:t>
            </a:r>
          </a:p>
          <a:p>
            <a:pPr lvl="1">
              <a:lnSpc>
                <a:spcPct val="100000"/>
              </a:lnSpc>
            </a:pPr>
            <a:r>
              <a:rPr lang="en-US" sz="4400" dirty="0">
                <a:latin typeface="Candara" panose="020E0502030303020204" pitchFamily="34" charset="0"/>
              </a:rPr>
              <a:t>Israel’s prayers refused, </a:t>
            </a:r>
            <a:r>
              <a:rPr lang="en-US" sz="4400" i="1" dirty="0">
                <a:latin typeface="Candara" panose="020E0502030303020204" pitchFamily="34" charset="0"/>
              </a:rPr>
              <a:t>Malachi 1:7-8, 9-11</a:t>
            </a:r>
          </a:p>
          <a:p>
            <a:pPr lvl="1">
              <a:lnSpc>
                <a:spcPct val="100000"/>
              </a:lnSpc>
            </a:pPr>
            <a:r>
              <a:rPr lang="en-US" sz="4400" dirty="0">
                <a:latin typeface="Candara" panose="020E0502030303020204" pitchFamily="34" charset="0"/>
              </a:rPr>
              <a:t>Doubtful prayers will go unanswered, </a:t>
            </a:r>
            <a:r>
              <a:rPr lang="en-US" sz="4400" i="1" dirty="0">
                <a:latin typeface="Candara" panose="020E0502030303020204" pitchFamily="34" charset="0"/>
              </a:rPr>
              <a:t>James 1:5-8</a:t>
            </a:r>
            <a:endParaRPr lang="en-US" sz="4400" dirty="0">
              <a:latin typeface="Candara" panose="020E0502030303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4400" dirty="0">
                <a:latin typeface="Candara" panose="020E0502030303020204" pitchFamily="34" charset="0"/>
              </a:rPr>
              <a:t>Husband who dishonors wife, </a:t>
            </a:r>
            <a:r>
              <a:rPr lang="en-US" sz="4400" i="1" dirty="0">
                <a:latin typeface="Candara" panose="020E0502030303020204" pitchFamily="34" charset="0"/>
              </a:rPr>
              <a:t>1 Peter 3:7</a:t>
            </a:r>
          </a:p>
          <a:p>
            <a:pPr lvl="1">
              <a:lnSpc>
                <a:spcPct val="100000"/>
              </a:lnSpc>
            </a:pPr>
            <a:endParaRPr lang="en-US" sz="4400" i="1" dirty="0">
              <a:latin typeface="Candara" panose="020E05020303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1728B5-75B0-453C-B014-867AF4482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A0D4D-DEFF-4F66-B858-89255C1E7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968" y="6510407"/>
            <a:ext cx="711015" cy="304800"/>
          </a:xfrm>
        </p:spPr>
        <p:txBody>
          <a:bodyPr/>
          <a:lstStyle/>
          <a:p>
            <a:fld id="{DF28FB93-0A08-4E7D-8E63-9EFA29F1E093}" type="slidenum">
              <a:rPr lang="en-US" sz="1600" smtClean="0">
                <a:solidFill>
                  <a:schemeClr val="bg1"/>
                </a:solidFill>
                <a:latin typeface="Candara" panose="020E0502030303020204" pitchFamily="34" charset="0"/>
              </a:rPr>
              <a:pPr/>
              <a:t>6</a:t>
            </a:fld>
            <a:endParaRPr lang="en-US" sz="160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34690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6612" y="431800"/>
            <a:ext cx="10972800" cy="931794"/>
          </a:xfrm>
        </p:spPr>
        <p:txBody>
          <a:bodyPr>
            <a:normAutofit/>
          </a:bodyPr>
          <a:lstStyle/>
          <a:p>
            <a:r>
              <a:rPr lang="en-US" sz="4900" b="1" dirty="0">
                <a:latin typeface="Candara" panose="020E0502030303020204" pitchFamily="34" charset="0"/>
              </a:rPr>
              <a:t>A Renewed Prayer in God’s House</a:t>
            </a:r>
            <a:r>
              <a:rPr lang="en-US" sz="4900" dirty="0">
                <a:latin typeface="Candara" panose="020E0502030303020204" pitchFamily="34" charset="0"/>
              </a:rPr>
              <a:t>, </a:t>
            </a:r>
            <a:r>
              <a:rPr lang="en-US" sz="4900" i="1" dirty="0">
                <a:latin typeface="Candara" panose="020E0502030303020204" pitchFamily="34" charset="0"/>
              </a:rPr>
              <a:t>5:7-8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1447800"/>
            <a:ext cx="10744199" cy="49784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600" b="1" dirty="0">
                <a:latin typeface="Candara" panose="020E0502030303020204" pitchFamily="34" charset="0"/>
              </a:rPr>
              <a:t>The church is God’s holy temple</a:t>
            </a:r>
            <a:r>
              <a:rPr lang="en-US" sz="4600" dirty="0">
                <a:latin typeface="Candara" panose="020E0502030303020204" pitchFamily="34" charset="0"/>
              </a:rPr>
              <a:t>, </a:t>
            </a:r>
            <a:r>
              <a:rPr lang="en-US" sz="4600" i="1" dirty="0">
                <a:latin typeface="Candara" panose="020E0502030303020204" pitchFamily="34" charset="0"/>
              </a:rPr>
              <a:t>Ephesians 2:21-22; 1 Peter 2:4-5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600" dirty="0">
                <a:latin typeface="Candara" panose="020E0502030303020204" pitchFamily="34" charset="0"/>
              </a:rPr>
              <a:t>In God’s house there is:</a:t>
            </a:r>
          </a:p>
          <a:p>
            <a:pPr marL="627063" lvl="2" indent="-339725">
              <a:lnSpc>
                <a:spcPct val="100000"/>
              </a:lnSpc>
              <a:spcBef>
                <a:spcPts val="600"/>
              </a:spcBef>
            </a:pPr>
            <a:r>
              <a:rPr lang="en-US" sz="3800" b="1" dirty="0">
                <a:latin typeface="Candara" panose="020E0502030303020204" pitchFamily="34" charset="0"/>
              </a:rPr>
              <a:t>Mercy</a:t>
            </a:r>
            <a:r>
              <a:rPr lang="en-US" sz="3800" dirty="0">
                <a:latin typeface="Candara" panose="020E0502030303020204" pitchFamily="34" charset="0"/>
              </a:rPr>
              <a:t> </a:t>
            </a:r>
            <a:r>
              <a:rPr lang="en-US" sz="3800" i="1" dirty="0">
                <a:latin typeface="Candara" panose="020E0502030303020204" pitchFamily="34" charset="0"/>
              </a:rPr>
              <a:t>(7); Acts 2:47 (3:19)</a:t>
            </a:r>
            <a:endParaRPr lang="en-US" sz="3800" dirty="0">
              <a:latin typeface="Candara" panose="020E0502030303020204" pitchFamily="34" charset="0"/>
            </a:endParaRPr>
          </a:p>
          <a:p>
            <a:pPr marL="627063" lvl="2" indent="-339725">
              <a:lnSpc>
                <a:spcPct val="100000"/>
              </a:lnSpc>
              <a:spcBef>
                <a:spcPts val="600"/>
              </a:spcBef>
            </a:pPr>
            <a:r>
              <a:rPr lang="en-US" sz="3800" b="1" dirty="0">
                <a:latin typeface="Candara" panose="020E0502030303020204" pitchFamily="34" charset="0"/>
              </a:rPr>
              <a:t>Reverent worship </a:t>
            </a:r>
            <a:r>
              <a:rPr lang="en-US" sz="3800" i="1" dirty="0">
                <a:latin typeface="Candara" panose="020E0502030303020204" pitchFamily="34" charset="0"/>
              </a:rPr>
              <a:t>(7)</a:t>
            </a:r>
            <a:r>
              <a:rPr lang="en-US" sz="3800" dirty="0">
                <a:latin typeface="Candara" panose="020E0502030303020204" pitchFamily="34" charset="0"/>
              </a:rPr>
              <a:t>; </a:t>
            </a:r>
            <a:r>
              <a:rPr lang="en-US" sz="3800" i="1" dirty="0">
                <a:latin typeface="Candara" panose="020E0502030303020204" pitchFamily="34" charset="0"/>
              </a:rPr>
              <a:t>1 Corinthians 14:33, 40</a:t>
            </a:r>
          </a:p>
          <a:p>
            <a:pPr marL="627063" lvl="2" indent="-339725">
              <a:lnSpc>
                <a:spcPct val="100000"/>
              </a:lnSpc>
              <a:spcBef>
                <a:spcPts val="600"/>
              </a:spcBef>
            </a:pPr>
            <a:r>
              <a:rPr lang="en-US" sz="3800" b="1" dirty="0">
                <a:latin typeface="Candara" panose="020E0502030303020204" pitchFamily="34" charset="0"/>
              </a:rPr>
              <a:t>God’s righteousness and ways </a:t>
            </a:r>
            <a:r>
              <a:rPr lang="en-US" sz="3800" i="1" dirty="0">
                <a:latin typeface="Candara" panose="020E0502030303020204" pitchFamily="34" charset="0"/>
              </a:rPr>
              <a:t>(8)</a:t>
            </a:r>
            <a:r>
              <a:rPr lang="en-US" sz="3800" dirty="0">
                <a:latin typeface="Candara" panose="020E0502030303020204" pitchFamily="34" charset="0"/>
              </a:rPr>
              <a:t>; </a:t>
            </a:r>
            <a:r>
              <a:rPr lang="en-US" sz="3800" i="1" dirty="0">
                <a:latin typeface="Candara" panose="020E0502030303020204" pitchFamily="34" charset="0"/>
              </a:rPr>
              <a:t>Psalm 23:3; Matthew 7:13-14</a:t>
            </a:r>
            <a:endParaRPr lang="en-US" sz="3800" dirty="0">
              <a:latin typeface="Candara" panose="020E05020303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1728B5-75B0-453C-B014-867AF4482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A0D4D-DEFF-4F66-B858-89255C1E7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968" y="6510407"/>
            <a:ext cx="711015" cy="304800"/>
          </a:xfrm>
        </p:spPr>
        <p:txBody>
          <a:bodyPr/>
          <a:lstStyle/>
          <a:p>
            <a:fld id="{DF28FB93-0A08-4E7D-8E63-9EFA29F1E093}" type="slidenum">
              <a:rPr lang="en-US" sz="1600" smtClean="0">
                <a:solidFill>
                  <a:schemeClr val="bg1"/>
                </a:solidFill>
                <a:latin typeface="Candara" panose="020E0502030303020204" pitchFamily="34" charset="0"/>
              </a:rPr>
              <a:pPr/>
              <a:t>7</a:t>
            </a:fld>
            <a:endParaRPr lang="en-US" sz="160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2080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2812" y="431799"/>
            <a:ext cx="10972800" cy="931795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Candara" panose="020E0502030303020204" pitchFamily="34" charset="0"/>
              </a:rPr>
              <a:t>Woe Pronounced on Wicked</a:t>
            </a:r>
            <a:r>
              <a:rPr lang="en-US" sz="5400" dirty="0">
                <a:latin typeface="Candara" panose="020E0502030303020204" pitchFamily="34" charset="0"/>
              </a:rPr>
              <a:t>, </a:t>
            </a:r>
            <a:r>
              <a:rPr lang="en-US" sz="5400" i="1" dirty="0">
                <a:latin typeface="Candara" panose="020E0502030303020204" pitchFamily="34" charset="0"/>
              </a:rPr>
              <a:t>5:9-10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84212" y="1447800"/>
            <a:ext cx="10972800" cy="49784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600" b="1" dirty="0">
                <a:latin typeface="Candara" panose="020E0502030303020204" pitchFamily="34" charset="0"/>
              </a:rPr>
              <a:t>The faithful are distinguished from the wicked</a:t>
            </a:r>
            <a:r>
              <a:rPr lang="en-US" sz="4600" dirty="0">
                <a:latin typeface="Candara" panose="020E0502030303020204" pitchFamily="34" charset="0"/>
              </a:rPr>
              <a:t>, </a:t>
            </a:r>
            <a:r>
              <a:rPr lang="en-US" sz="4600" i="1" dirty="0">
                <a:latin typeface="Candara" panose="020E0502030303020204" pitchFamily="34" charset="0"/>
              </a:rPr>
              <a:t>5:9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4200" dirty="0">
                <a:latin typeface="Candara" panose="020E0502030303020204" pitchFamily="34" charset="0"/>
              </a:rPr>
              <a:t>Unfaithful bring destruction upon themselves, </a:t>
            </a:r>
            <a:r>
              <a:rPr lang="en-US" sz="4200" i="1" dirty="0">
                <a:latin typeface="Candara" panose="020E0502030303020204" pitchFamily="34" charset="0"/>
              </a:rPr>
              <a:t>Ezekiel 18:20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4200" dirty="0">
                <a:latin typeface="Candara" panose="020E0502030303020204" pitchFamily="34" charset="0"/>
              </a:rPr>
              <a:t>Each bears his own guilt, </a:t>
            </a:r>
            <a:r>
              <a:rPr lang="en-US" sz="4200" i="1" dirty="0">
                <a:latin typeface="Candara" panose="020E0502030303020204" pitchFamily="34" charset="0"/>
              </a:rPr>
              <a:t>Romans 3:9-19, 23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600" b="1" dirty="0">
                <a:latin typeface="Candara" panose="020E0502030303020204" pitchFamily="34" charset="0"/>
              </a:rPr>
              <a:t>Our escape is through faith in Christ</a:t>
            </a:r>
            <a:r>
              <a:rPr lang="en-US" sz="4600" dirty="0">
                <a:latin typeface="Candara" panose="020E0502030303020204" pitchFamily="34" charset="0"/>
              </a:rPr>
              <a:t>, </a:t>
            </a:r>
            <a:r>
              <a:rPr lang="en-US" sz="4600" i="1" dirty="0">
                <a:latin typeface="Candara" panose="020E0502030303020204" pitchFamily="34" charset="0"/>
              </a:rPr>
              <a:t>Romans 3:20-24</a:t>
            </a:r>
            <a:endParaRPr lang="en-US" sz="4600" b="1" dirty="0">
              <a:latin typeface="Candara" panose="020E05020303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1728B5-75B0-453C-B014-867AF4482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A0D4D-DEFF-4F66-B858-89255C1E7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968" y="6510407"/>
            <a:ext cx="711015" cy="304800"/>
          </a:xfrm>
        </p:spPr>
        <p:txBody>
          <a:bodyPr/>
          <a:lstStyle/>
          <a:p>
            <a:fld id="{DF28FB93-0A08-4E7D-8E63-9EFA29F1E093}" type="slidenum">
              <a:rPr lang="en-US" sz="1600" smtClean="0">
                <a:solidFill>
                  <a:schemeClr val="bg1"/>
                </a:solidFill>
                <a:latin typeface="Candara" panose="020E0502030303020204" pitchFamily="34" charset="0"/>
              </a:rPr>
              <a:pPr/>
              <a:t>8</a:t>
            </a:fld>
            <a:endParaRPr lang="en-US" sz="160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5966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2812" y="431799"/>
            <a:ext cx="10972800" cy="939801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Candara" panose="020E0502030303020204" pitchFamily="34" charset="0"/>
              </a:rPr>
              <a:t>Anticipated Blessings</a:t>
            </a:r>
            <a:r>
              <a:rPr lang="en-US" sz="5400" dirty="0">
                <a:latin typeface="Candara" panose="020E0502030303020204" pitchFamily="34" charset="0"/>
              </a:rPr>
              <a:t>, </a:t>
            </a:r>
            <a:r>
              <a:rPr lang="en-US" sz="5400" i="1" dirty="0">
                <a:latin typeface="Candara" panose="020E0502030303020204" pitchFamily="34" charset="0"/>
              </a:rPr>
              <a:t>5:11-12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84212" y="1447800"/>
            <a:ext cx="10972800" cy="50626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4600" b="1" dirty="0">
                <a:latin typeface="Candara" panose="020E0502030303020204" pitchFamily="34" charset="0"/>
              </a:rPr>
              <a:t>Trust God and rejoice in His protection</a:t>
            </a:r>
            <a:r>
              <a:rPr lang="en-US" sz="4600" dirty="0">
                <a:latin typeface="Candara" panose="020E0502030303020204" pitchFamily="34" charset="0"/>
              </a:rPr>
              <a:t>, </a:t>
            </a:r>
            <a:r>
              <a:rPr lang="en-US" sz="4600" i="1" dirty="0">
                <a:latin typeface="Candara" panose="020E0502030303020204" pitchFamily="34" charset="0"/>
              </a:rPr>
              <a:t>Romans 8:31-32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4600" b="1" dirty="0">
                <a:latin typeface="Candara" panose="020E0502030303020204" pitchFamily="34" charset="0"/>
              </a:rPr>
              <a:t>Love God’s name and be surrounded by His shield</a:t>
            </a:r>
            <a:r>
              <a:rPr lang="en-US" sz="4600" dirty="0">
                <a:latin typeface="Candara" panose="020E0502030303020204" pitchFamily="34" charset="0"/>
              </a:rPr>
              <a:t>, </a:t>
            </a:r>
            <a:r>
              <a:rPr lang="en-US" sz="4600" i="1" dirty="0">
                <a:latin typeface="Candara" panose="020E0502030303020204" pitchFamily="34" charset="0"/>
              </a:rPr>
              <a:t>Ephesians 6:10-13</a:t>
            </a:r>
            <a:endParaRPr lang="en-US" sz="4200" b="1" dirty="0">
              <a:latin typeface="Candara" panose="020E0502030303020204" pitchFamily="34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4200" dirty="0">
                <a:latin typeface="Candara" panose="020E0502030303020204" pitchFamily="34" charset="0"/>
              </a:rPr>
              <a:t>His honor, character, and authority, </a:t>
            </a:r>
            <a:r>
              <a:rPr lang="en-US" sz="4200" i="1" dirty="0">
                <a:latin typeface="Candara" panose="020E0502030303020204" pitchFamily="34" charset="0"/>
              </a:rPr>
              <a:t>Col. 3:17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4200" dirty="0">
                <a:latin typeface="Candara" panose="020E0502030303020204" pitchFamily="34" charset="0"/>
              </a:rPr>
              <a:t>Fellowship with God secures us, </a:t>
            </a:r>
            <a:r>
              <a:rPr lang="en-US" sz="4200" i="1" dirty="0">
                <a:latin typeface="Candara" panose="020E0502030303020204" pitchFamily="34" charset="0"/>
              </a:rPr>
              <a:t>1 John 1:6-7; 2:3-6 (Matthew 7:24-25)</a:t>
            </a:r>
            <a:endParaRPr lang="en-US" sz="4600" i="1" dirty="0">
              <a:latin typeface="Candara" panose="020E05020303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1728B5-75B0-453C-B014-867AF4482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A0D4D-DEFF-4F66-B858-89255C1E7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968" y="6510407"/>
            <a:ext cx="711015" cy="304800"/>
          </a:xfrm>
        </p:spPr>
        <p:txBody>
          <a:bodyPr/>
          <a:lstStyle/>
          <a:p>
            <a:fld id="{DF28FB93-0A08-4E7D-8E63-9EFA29F1E093}" type="slidenum">
              <a:rPr lang="en-US" sz="1600" smtClean="0">
                <a:solidFill>
                  <a:schemeClr val="bg1"/>
                </a:solidFill>
                <a:latin typeface="Candara" panose="020E0502030303020204" pitchFamily="34" charset="0"/>
              </a:rPr>
              <a:pPr/>
              <a:t>9</a:t>
            </a:fld>
            <a:endParaRPr lang="en-US" sz="160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2659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ED80E12-3BE9-4746-820E-FFB249F467F2}">
  <ds:schemaRefs>
    <ds:schemaRef ds:uri="4873beb7-5857-4685-be1f-d57550cc96cc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352</Words>
  <Application>Microsoft Office PowerPoint</Application>
  <PresentationFormat>Custom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Candara</vt:lpstr>
      <vt:lpstr>Constantia</vt:lpstr>
      <vt:lpstr>Books Classic 16x9</vt:lpstr>
      <vt:lpstr>Rejoice, All Who Trust in the Lord</vt:lpstr>
      <vt:lpstr>Psalm 5: A Morning Prayer</vt:lpstr>
      <vt:lpstr>Pray in the Morning, 5:1-3</vt:lpstr>
      <vt:lpstr>A Morning Prayer, 5:1-3</vt:lpstr>
      <vt:lpstr>A Warning to the Wicked, 5:4-6</vt:lpstr>
      <vt:lpstr>A Warning to the Wicked, 5:4-6</vt:lpstr>
      <vt:lpstr>A Renewed Prayer in God’s House, 5:7-8</vt:lpstr>
      <vt:lpstr>Woe Pronounced on Wicked, 5:9-10</vt:lpstr>
      <vt:lpstr>Anticipated Blessings, 5:11-12</vt:lpstr>
      <vt:lpstr>Rejoice in the Lord!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R Price</dc:creator>
  <cp:lastModifiedBy>Joe R Price</cp:lastModifiedBy>
  <cp:revision>17</cp:revision>
  <dcterms:created xsi:type="dcterms:W3CDTF">2019-08-15T23:42:49Z</dcterms:created>
  <dcterms:modified xsi:type="dcterms:W3CDTF">2019-08-18T13:46:47Z</dcterms:modified>
</cp:coreProperties>
</file>