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73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6" autoAdjust="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8"/>
    </p:cViewPr>
  </p:sorter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8/4/2019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8/4/2019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71F196-DF34-4B61-8ACA-65D77B78E93E}" type="datetime1">
              <a:rPr lang="en-US" smtClean="0"/>
              <a:t>8/4/2019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825B-55DA-43E3-A5D6-7DE436A39020}" type="datetime1">
              <a:rPr lang="en-US" smtClean="0"/>
              <a:t>8/4/2019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38F3-7695-4DEC-A31B-A443FF87A46A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58DA-3C07-4C73-88D3-3EC0BA5CFD78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EADA0-8097-4313-81D2-AC2E4C802B92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2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0385-D224-4301-9D86-E0E804C4FBC7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CFCDAE-5609-421D-99C6-6F5553E7A042}" type="datetime1">
              <a:rPr lang="en-US" smtClean="0"/>
              <a:t>8/4/2019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088A-506C-46FA-91CD-4347311B231D}" type="datetime1">
              <a:rPr lang="en-US" smtClean="0"/>
              <a:t>8/4/2019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48D0-DFC3-4F30-954A-F884AF425613}" type="datetime1">
              <a:rPr lang="en-US" smtClean="0"/>
              <a:t>8/4/2019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F5E2-FC60-4B79-8316-A0F4A030901D}" type="datetime1">
              <a:rPr lang="en-US" smtClean="0"/>
              <a:t>8/4/2019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A97506-F525-4212-BC0B-F08263B4813D}" type="datetime1">
              <a:rPr lang="en-US" smtClean="0"/>
              <a:t>8/4/2019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CF91-6715-43C5-9CBE-50C40E07D88A}" type="datetime1">
              <a:rPr lang="en-US" smtClean="0"/>
              <a:t>8/4/2019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Rectangle 3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14494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5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2"/>
          </p:nvPr>
        </p:nvSpPr>
        <p:spPr>
          <a:xfrm>
            <a:off x="8875776" y="6614494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F0A2E87B-0166-4640-AB5B-7C4517806DBE}" type="datetime1">
              <a:rPr lang="en-US" smtClean="0"/>
              <a:t>8/4/2019</a:t>
            </a:fld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210800" y="6614494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100000"/>
        <a:buFont typeface="Arial" pitchFamily="34" charset="0"/>
        <a:buChar char="▪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100000"/>
        <a:buFont typeface="Arial" pitchFamily="34" charset="0"/>
        <a:buChar char="▪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the Lord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 Isaiah 55:6-11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C26A72-23AA-4AE6-950A-00DB88ED3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165" y="245328"/>
            <a:ext cx="10838985" cy="1103970"/>
          </a:xfrm>
        </p:spPr>
        <p:txBody>
          <a:bodyPr>
            <a:normAutofit/>
          </a:bodyPr>
          <a:lstStyle/>
          <a:p>
            <a:r>
              <a:rPr lang="en-US" sz="4800" b="1" dirty="0"/>
              <a:t>It Can Become Too Late to Seek the Lord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57559" y="1706137"/>
            <a:ext cx="10928196" cy="46277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/>
              <a:t>Death</a:t>
            </a:r>
            <a:r>
              <a:rPr lang="en-US" sz="4400" dirty="0"/>
              <a:t>, </a:t>
            </a:r>
            <a:r>
              <a:rPr lang="en-US" sz="4400" i="1" dirty="0"/>
              <a:t>Hebrews 9:27 (Luke 16:24, 26)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/>
              <a:t>Judgment</a:t>
            </a:r>
            <a:r>
              <a:rPr lang="en-US" sz="4400" dirty="0"/>
              <a:t>, </a:t>
            </a:r>
            <a:r>
              <a:rPr lang="en-US" sz="4400" i="1" dirty="0"/>
              <a:t>Matthew 25:10-13 (Jer. 11:14)</a:t>
            </a:r>
            <a:endParaRPr lang="en-US" sz="44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/>
              <a:t>Apostasy</a:t>
            </a:r>
            <a:r>
              <a:rPr lang="en-US" sz="4400" dirty="0"/>
              <a:t>, </a:t>
            </a:r>
            <a:r>
              <a:rPr lang="en-US" sz="4400" i="1" dirty="0"/>
              <a:t>Hebrews 6:4-6 (1 Timothy 4:1)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The Lord withdraws Himself from His people who reject Him, </a:t>
            </a:r>
            <a:r>
              <a:rPr lang="en-US" sz="4200" i="1" dirty="0"/>
              <a:t>Hosea 5:6-7 (6:6)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F658B0-F476-4211-8000-BAC1B46D2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611990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015" y="6601520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CF7DF-65D1-43CE-B943-4A363221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the Lord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D66F6-AEAE-45A9-BA92-5B3D01749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2413" y="3914078"/>
            <a:ext cx="9144000" cy="1038922"/>
          </a:xfrm>
        </p:spPr>
        <p:txBody>
          <a:bodyPr>
            <a:normAutofit/>
          </a:bodyPr>
          <a:lstStyle/>
          <a:p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55:6-11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8294C-0D46-4BB8-A1EA-F55CE90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0166" y="6515887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pPr/>
              <a:t>3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75AEC5-3501-4124-B98E-E2DE43A3A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076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165" y="245328"/>
            <a:ext cx="11109671" cy="1103970"/>
          </a:xfrm>
        </p:spPr>
        <p:txBody>
          <a:bodyPr>
            <a:normAutofit/>
          </a:bodyPr>
          <a:lstStyle/>
          <a:p>
            <a:r>
              <a:rPr lang="en-US" sz="5400" b="1" dirty="0"/>
              <a:t>While He May Be Found </a:t>
            </a:r>
            <a:r>
              <a:rPr lang="en-US" sz="4400" b="1" i="1" dirty="0"/>
              <a:t>(Isaiah 55:6-7)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57559" y="1706137"/>
            <a:ext cx="10928196" cy="46277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/>
              <a:t>God is found by those who inquire after Him and desire to serve Him, </a:t>
            </a:r>
            <a:r>
              <a:rPr lang="en-US" sz="4400" i="1" dirty="0"/>
              <a:t>Acts 17:27; John 7:17; 8:43-44</a:t>
            </a:r>
          </a:p>
          <a:p>
            <a:pPr>
              <a:lnSpc>
                <a:spcPct val="100000"/>
              </a:lnSpc>
            </a:pPr>
            <a:r>
              <a:rPr lang="en-US" sz="4400" dirty="0"/>
              <a:t>God will have mercy on us when we forsake sin and return to Him, </a:t>
            </a:r>
            <a:r>
              <a:rPr lang="en-US" sz="4400" i="1" dirty="0"/>
              <a:t>Isaiah 55:7</a:t>
            </a:r>
          </a:p>
          <a:p>
            <a:pPr>
              <a:lnSpc>
                <a:spcPct val="100000"/>
              </a:lnSpc>
            </a:pPr>
            <a:endParaRPr lang="en-US" sz="4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F658B0-F476-4211-8000-BAC1B46D2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611990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015" y="6601520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5046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164" y="245328"/>
            <a:ext cx="11134723" cy="1103970"/>
          </a:xfrm>
        </p:spPr>
        <p:txBody>
          <a:bodyPr>
            <a:normAutofit/>
          </a:bodyPr>
          <a:lstStyle/>
          <a:p>
            <a:r>
              <a:rPr lang="en-US" sz="5400" b="1" dirty="0"/>
              <a:t>While He May Be Found </a:t>
            </a:r>
            <a:r>
              <a:rPr lang="en-US" sz="4400" b="1" i="1" dirty="0"/>
              <a:t>(Isaiah 55:6-7)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02165" y="1706138"/>
            <a:ext cx="10883590" cy="40808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/>
              <a:t>Seek God for holy reasons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Not for personal advancement, material, momentary reasons, </a:t>
            </a:r>
            <a:r>
              <a:rPr lang="en-US" sz="4200" i="1" dirty="0"/>
              <a:t>John 6:26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Ananias and Sapphira, </a:t>
            </a:r>
            <a:r>
              <a:rPr lang="en-US" sz="4200" i="1" dirty="0"/>
              <a:t>Acts 5:1-4, 7-8, 11, 13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For salvation and relief, </a:t>
            </a:r>
            <a:r>
              <a:rPr lang="en-US" sz="4200" i="1" dirty="0"/>
              <a:t>Matthew 11:28-30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F658B0-F476-4211-8000-BAC1B46D2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611990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015" y="6601520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6917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7559" y="245327"/>
            <a:ext cx="11229433" cy="1520843"/>
          </a:xfrm>
        </p:spPr>
        <p:txBody>
          <a:bodyPr>
            <a:normAutofit/>
          </a:bodyPr>
          <a:lstStyle/>
          <a:p>
            <a:r>
              <a:rPr lang="en-US" sz="5400" b="1" dirty="0"/>
              <a:t>By Accepting His Thoughts and Ways</a:t>
            </a:r>
            <a:br>
              <a:rPr lang="en-US" sz="5400" b="1" dirty="0"/>
            </a:br>
            <a:r>
              <a:rPr lang="en-US" sz="4400" b="1" i="1" dirty="0"/>
              <a:t>(Isaiah 55:8-9)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57559" y="1929009"/>
            <a:ext cx="10928196" cy="46188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/>
              <a:t>Infinitely superior to ours, </a:t>
            </a:r>
            <a:r>
              <a:rPr lang="en-US" sz="4400" i="1" dirty="0"/>
              <a:t>Jeremiah 29:11-14</a:t>
            </a:r>
          </a:p>
          <a:p>
            <a:pPr>
              <a:lnSpc>
                <a:spcPct val="100000"/>
              </a:lnSpc>
            </a:pPr>
            <a:r>
              <a:rPr lang="en-US" sz="4400" b="1" dirty="0"/>
              <a:t>God’s </a:t>
            </a:r>
            <a:r>
              <a:rPr lang="en-US" sz="4400" b="1" i="1" dirty="0"/>
              <a:t>v. </a:t>
            </a:r>
            <a:r>
              <a:rPr lang="en-US" sz="4400" b="1" dirty="0"/>
              <a:t>Man’s--</a:t>
            </a:r>
          </a:p>
          <a:p>
            <a:pPr lvl="1">
              <a:lnSpc>
                <a:spcPct val="100000"/>
              </a:lnSpc>
            </a:pPr>
            <a:r>
              <a:rPr lang="en-US" sz="4000" dirty="0"/>
              <a:t>How to be saved </a:t>
            </a:r>
            <a:r>
              <a:rPr lang="en-US" sz="4000" i="1" dirty="0"/>
              <a:t>v. </a:t>
            </a:r>
            <a:r>
              <a:rPr lang="en-US" sz="4000" dirty="0"/>
              <a:t>False doctrines </a:t>
            </a:r>
          </a:p>
          <a:p>
            <a:pPr lvl="1">
              <a:lnSpc>
                <a:spcPct val="100000"/>
              </a:lnSpc>
            </a:pPr>
            <a:r>
              <a:rPr lang="en-US" sz="4000" dirty="0"/>
              <a:t>The church of Christ </a:t>
            </a:r>
            <a:r>
              <a:rPr lang="en-US" sz="4000" i="1" dirty="0"/>
              <a:t>v. </a:t>
            </a:r>
            <a:r>
              <a:rPr lang="en-US" sz="4000" dirty="0"/>
              <a:t>Denominations</a:t>
            </a:r>
          </a:p>
          <a:p>
            <a:pPr lvl="1">
              <a:lnSpc>
                <a:spcPct val="100000"/>
              </a:lnSpc>
            </a:pPr>
            <a:r>
              <a:rPr lang="en-US" sz="4000" dirty="0"/>
              <a:t>Marriage for life </a:t>
            </a:r>
            <a:r>
              <a:rPr lang="en-US" sz="4000" i="1" dirty="0"/>
              <a:t>v. </a:t>
            </a:r>
            <a:r>
              <a:rPr lang="en-US" sz="4000" dirty="0"/>
              <a:t>Divorce</a:t>
            </a:r>
            <a:r>
              <a:rPr lang="en-US" sz="4000" i="1" dirty="0"/>
              <a:t> </a:t>
            </a:r>
            <a:r>
              <a:rPr lang="en-US" sz="4000" dirty="0"/>
              <a:t>for any cause and remarriage for all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F658B0-F476-4211-8000-BAC1B46D2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611990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015" y="6601520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5018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7559" y="245327"/>
            <a:ext cx="11229433" cy="1558421"/>
          </a:xfrm>
        </p:spPr>
        <p:txBody>
          <a:bodyPr>
            <a:normAutofit/>
          </a:bodyPr>
          <a:lstStyle/>
          <a:p>
            <a:r>
              <a:rPr lang="en-US" sz="5400" b="1" dirty="0"/>
              <a:t>By Accepting His Thoughts and Ways</a:t>
            </a:r>
            <a:br>
              <a:rPr lang="en-US" sz="5400" b="1" dirty="0"/>
            </a:br>
            <a:r>
              <a:rPr lang="en-US" sz="4400" b="1" i="1" dirty="0"/>
              <a:t>(Isaiah 55:8-9)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57559" y="2016689"/>
            <a:ext cx="10928196" cy="453119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Our thoughts must be captured to obey Christ, </a:t>
            </a:r>
            <a:r>
              <a:rPr lang="en-US" sz="4400" i="1" dirty="0"/>
              <a:t>2 Corinthians 10:5-6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How?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Submit…resist…draw near…cleanse… purify…sorrow…humble yourselves, and He will lift you up, </a:t>
            </a:r>
            <a:r>
              <a:rPr lang="en-US" sz="4200" i="1" dirty="0"/>
              <a:t>James 4:7-10</a:t>
            </a:r>
            <a:endParaRPr lang="en-US" sz="38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F658B0-F476-4211-8000-BAC1B46D2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611990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015" y="6601520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247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7559" y="245327"/>
            <a:ext cx="11229433" cy="1658629"/>
          </a:xfrm>
        </p:spPr>
        <p:txBody>
          <a:bodyPr>
            <a:normAutofit/>
          </a:bodyPr>
          <a:lstStyle/>
          <a:p>
            <a:r>
              <a:rPr lang="en-US" sz="5400" b="1" dirty="0"/>
              <a:t>Through His Word</a:t>
            </a:r>
            <a:br>
              <a:rPr lang="en-US" sz="5400" b="1" dirty="0"/>
            </a:br>
            <a:r>
              <a:rPr lang="en-US" sz="4400" b="1" i="1" dirty="0"/>
              <a:t>(Isaiah 55:10-11)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37562" y="2204581"/>
            <a:ext cx="11461533" cy="40459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/>
              <a:t>It accomplishes God’s purposes, </a:t>
            </a:r>
            <a:r>
              <a:rPr lang="en-US" sz="4400" i="1" dirty="0"/>
              <a:t>John 8:31-32; 12:48-50; 17:17</a:t>
            </a:r>
          </a:p>
          <a:p>
            <a:pPr>
              <a:lnSpc>
                <a:spcPct val="100000"/>
              </a:lnSpc>
            </a:pPr>
            <a:r>
              <a:rPr lang="en-US" sz="4400" dirty="0"/>
              <a:t>Love of truth leads to salvation, </a:t>
            </a:r>
            <a:r>
              <a:rPr lang="en-US" sz="4400" i="1" dirty="0"/>
              <a:t>2 Thess. 2:9-12</a:t>
            </a:r>
          </a:p>
          <a:p>
            <a:pPr lvl="1">
              <a:lnSpc>
                <a:spcPct val="100000"/>
              </a:lnSpc>
            </a:pPr>
            <a:r>
              <a:rPr lang="en-US" sz="4000" dirty="0"/>
              <a:t>Condemned if do not have “the love of the truth”</a:t>
            </a:r>
          </a:p>
          <a:p>
            <a:pPr lvl="1">
              <a:lnSpc>
                <a:spcPct val="100000"/>
              </a:lnSpc>
            </a:pPr>
            <a:r>
              <a:rPr lang="en-US" sz="4000" dirty="0"/>
              <a:t>Do I </a:t>
            </a:r>
            <a:r>
              <a:rPr lang="en-US" sz="4000" i="1" dirty="0"/>
              <a:t>really</a:t>
            </a:r>
            <a:r>
              <a:rPr lang="en-US" sz="4000" dirty="0"/>
              <a:t> love the truth? </a:t>
            </a:r>
            <a:r>
              <a:rPr lang="en-US" sz="4000" i="1" dirty="0"/>
              <a:t>John 6:60-66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F658B0-F476-4211-8000-BAC1B46D2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611990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015" y="6601520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2424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CF7DF-65D1-43CE-B943-4A363221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90389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the Lord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D66F6-AEAE-45A9-BA92-5B3D01749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9182" y="1615858"/>
            <a:ext cx="10553636" cy="5010410"/>
          </a:xfrm>
        </p:spPr>
        <p:txBody>
          <a:bodyPr>
            <a:normAutofit/>
          </a:bodyPr>
          <a:lstStyle/>
          <a:p>
            <a:pPr marL="287338" indent="-287338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to God and His Christ,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55:1, 3-4</a:t>
            </a:r>
          </a:p>
          <a:p>
            <a:pPr marL="287338" indent="-287338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Joy, peace and security,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55:12-13</a:t>
            </a:r>
          </a:p>
          <a:p>
            <a:pPr marL="287338" indent="-287338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mercy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found in wickedness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(7)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our own thoughts and ways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(8-9)</a:t>
            </a:r>
          </a:p>
          <a:p>
            <a:pPr marL="287338" indent="-287338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mercy is found in His word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(10-11)</a:t>
            </a:r>
          </a:p>
          <a:p>
            <a:pPr marL="287338" indent="-287338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on the Lord and be saved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8294C-0D46-4BB8-A1EA-F55CE90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0166" y="6515887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pPr/>
              <a:t>9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75AEC5-3501-4124-B98E-E2DE43A3A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54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nded Design Blue 16x9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084.potx" id="{22E7A37F-2161-4E4B-A340-BF7CA314E3E5}" vid="{F2416EA9-E215-4704-9EB2-B7658E7031A3}"/>
    </a:ext>
  </a:extLst>
</a:theme>
</file>

<file path=ppt/theme/theme2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336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Corbel</vt:lpstr>
      <vt:lpstr>Euphemia</vt:lpstr>
      <vt:lpstr>Banded Design Blue 16x9</vt:lpstr>
      <vt:lpstr>Seek the Lord</vt:lpstr>
      <vt:lpstr>It Can Become Too Late to Seek the Lord</vt:lpstr>
      <vt:lpstr>Seek the Lord</vt:lpstr>
      <vt:lpstr>While He May Be Found (Isaiah 55:6-7)</vt:lpstr>
      <vt:lpstr>While He May Be Found (Isaiah 55:6-7)</vt:lpstr>
      <vt:lpstr>By Accepting His Thoughts and Ways (Isaiah 55:8-9)</vt:lpstr>
      <vt:lpstr>By Accepting His Thoughts and Ways (Isaiah 55:8-9)</vt:lpstr>
      <vt:lpstr>Through His Word (Isaiah 55:10-11)</vt:lpstr>
      <vt:lpstr>Seek the Lord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“Seek the Lord while He may be found, Call upon Him while He is near.”  (Isaiah 55:6)</dc:title>
  <dc:creator>Joe R Price</dc:creator>
  <cp:lastModifiedBy>Joe R Price</cp:lastModifiedBy>
  <cp:revision>17</cp:revision>
  <dcterms:created xsi:type="dcterms:W3CDTF">2019-08-02T16:15:05Z</dcterms:created>
  <dcterms:modified xsi:type="dcterms:W3CDTF">2019-08-04T13:37:51Z</dcterms:modified>
</cp:coreProperties>
</file>