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2"/>
  </p:sldMasterIdLst>
  <p:notesMasterIdLst>
    <p:notesMasterId r:id="rId10"/>
  </p:notesMasterIdLst>
  <p:sldIdLst>
    <p:sldId id="256" r:id="rId3"/>
    <p:sldId id="257" r:id="rId4"/>
    <p:sldId id="276" r:id="rId5"/>
    <p:sldId id="267" r:id="rId6"/>
    <p:sldId id="277" r:id="rId7"/>
    <p:sldId id="278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90" autoAdjust="0"/>
  </p:normalViewPr>
  <p:slideViewPr>
    <p:cSldViewPr>
      <p:cViewPr varScale="1">
        <p:scale>
          <a:sx n="77" d="100"/>
          <a:sy n="77" d="100"/>
        </p:scale>
        <p:origin x="66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607A3-CCCA-436A-800A-B99BBCCD2364}" type="datetimeFigureOut">
              <a:rPr lang="en-US" smtClean="0"/>
              <a:pPr/>
              <a:t>9/1/2019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A5F0E-A1A6-4FE5-A0FF-AD286FCB7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24FA-2BAE-4BFB-B48C-FF100208BF93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EDC16-081E-48A7-A846-D1036544B4DC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FD9B7-A2E2-4F18-80C8-9A0DB791CC91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1B621-AB61-44BB-9F1C-71B8EA044CA2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70CBB-3247-42A0-BCBE-DD984FD1BB2C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069E-864C-40B9-AEF8-0AC00C6FE109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F3B0D-9201-4E1F-AF06-8641A7BC092A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D3DA2-1E59-45CB-85B7-25ABB5EB3BC4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CE4B-4F52-48BC-BDB2-E1E11F454A7D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3B72D-372E-41AF-9F4F-DD811747BF63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D944F-D8F8-4504-9333-987C849F838A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4BBCF-6BF6-4125-8F28-246248CCAAD7}" type="datetime1">
              <a:rPr lang="en-US" smtClean="0"/>
              <a:pPr/>
              <a:t>9/1/2019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38238-308F-4CD1-87D4-E09D5C8597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1752600" y="152400"/>
            <a:ext cx="8686800" cy="16002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52401"/>
            <a:ext cx="8686800" cy="15462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72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Ears to Hear</a:t>
            </a:r>
          </a:p>
        </p:txBody>
      </p:sp>
      <p:pic>
        <p:nvPicPr>
          <p:cNvPr id="11266" name="Picture 2" descr="http://www.stewardshipoflife.org/wordpress/wp-content/uploads/2011/01/3133347219_4c16658dd51-370x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905000"/>
            <a:ext cx="9144000" cy="4953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0200" y="1929286"/>
            <a:ext cx="5029200" cy="15240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4000" b="1" i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Scripture Reading</a:t>
            </a:r>
          </a:p>
          <a:p>
            <a:pPr algn="r"/>
            <a:r>
              <a:rPr lang="en-US" sz="4000" b="1" i="1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Proverbs 22:17-21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922BEF-718F-4226-B95F-8F1F7AD24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9D10EE-1729-4C05-A818-F9909F98F345}"/>
              </a:ext>
            </a:extLst>
          </p:cNvPr>
          <p:cNvSpPr txBox="1"/>
          <p:nvPr/>
        </p:nvSpPr>
        <p:spPr>
          <a:xfrm>
            <a:off x="10668000" y="5638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bg1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Part 1</a:t>
            </a:r>
            <a:endParaRPr lang="en-US" sz="3600" b="1" dirty="0">
              <a:solidFill>
                <a:schemeClr val="bg1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Diagonal Corner Rectangle 12"/>
          <p:cNvSpPr/>
          <p:nvPr/>
        </p:nvSpPr>
        <p:spPr>
          <a:xfrm>
            <a:off x="1524000" y="266700"/>
            <a:ext cx="8686800" cy="13716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515600" cy="16002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72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“Ears to Hear”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9829800" cy="416751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Blip>
                <a:blip r:embed="rId2"/>
              </a:buBlip>
            </a:pPr>
            <a:r>
              <a:rPr lang="en-US" sz="46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“Take heed how you hear,” Luke 8:18</a:t>
            </a:r>
          </a:p>
          <a:p>
            <a:pPr>
              <a:spcBef>
                <a:spcPts val="1800"/>
              </a:spcBef>
              <a:buBlip>
                <a:blip r:embed="rId2"/>
              </a:buBlip>
            </a:pPr>
            <a:r>
              <a:rPr lang="en-US" sz="46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Parable of the sower and the seed</a:t>
            </a:r>
            <a:r>
              <a:rPr lang="en-US" sz="46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, </a:t>
            </a:r>
            <a:r>
              <a:rPr lang="en-US" sz="46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Luke 8:8-15, 16-17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Listening requires the right heart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Ears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 to hear…</a:t>
            </a:r>
            <a:r>
              <a:rPr lang="en-US" sz="40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Heart</a:t>
            </a: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 to hear (to know)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34800" y="6479305"/>
            <a:ext cx="355600" cy="365125"/>
          </a:xfrm>
        </p:spPr>
        <p:txBody>
          <a:bodyPr/>
          <a:lstStyle/>
          <a:p>
            <a:fld id="{9C538238-308F-4CD1-87D4-E09D5C8597BB}" type="slidenum">
              <a:rPr lang="en-US" sz="1400" smtClean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2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BCE412-EE21-4672-ABAE-9D0E38A93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12">
            <a:extLst>
              <a:ext uri="{FF2B5EF4-FFF2-40B4-BE49-F238E27FC236}">
                <a16:creationId xmlns:a16="http://schemas.microsoft.com/office/drawing/2014/main" id="{65C36D06-4BA1-4D89-B89E-38C6A331F52F}"/>
              </a:ext>
            </a:extLst>
          </p:cNvPr>
          <p:cNvSpPr/>
          <p:nvPr/>
        </p:nvSpPr>
        <p:spPr>
          <a:xfrm>
            <a:off x="1524000" y="266700"/>
            <a:ext cx="8686800" cy="13716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8686800" cy="1600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72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“Ears to Hear”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966913"/>
            <a:ext cx="11506200" cy="462438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Blip>
                <a:blip r:embed="rId2"/>
              </a:buBlip>
            </a:pP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God has spoken to us – Do we have ears </a:t>
            </a:r>
            <a:b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</a:b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hear? </a:t>
            </a:r>
            <a:r>
              <a:rPr lang="en-US" sz="44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Hebrews 1:1-2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Attention, respect, commitment to understand,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Eccl. 5:1; Prov. 20:12; Matthew 13:9, 13-18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Hear and do,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Exodus 15:26; Deuteronomy 4:1-2; Matthew 7:24-25</a:t>
            </a:r>
            <a:endParaRPr lang="en-US" sz="4000" b="1" i="1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582399" y="6470086"/>
            <a:ext cx="480649" cy="365125"/>
          </a:xfrm>
        </p:spPr>
        <p:txBody>
          <a:bodyPr vert="horz" lIns="91440" tIns="45720" rIns="91440" bIns="45720" rtlCol="0" anchor="ctr"/>
          <a:lstStyle/>
          <a:p>
            <a:fld id="{9C538238-308F-4CD1-87D4-E09D5C8597BB}" type="slidenum">
              <a:rPr lang="en-US" sz="140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3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AD5B0A-0F11-4FE8-9B7A-05CCE5D0E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785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Diagonal Corner Rectangle 12"/>
          <p:cNvSpPr/>
          <p:nvPr/>
        </p:nvSpPr>
        <p:spPr>
          <a:xfrm>
            <a:off x="1752600" y="336550"/>
            <a:ext cx="8686800" cy="16002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10236"/>
            <a:ext cx="8686800" cy="1600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Ears that Listen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2438400"/>
            <a:ext cx="10744200" cy="410936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Blip>
                <a:blip r:embed="rId2"/>
              </a:buBlip>
            </a:pP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God by listening to His word, </a:t>
            </a:r>
            <a:r>
              <a:rPr lang="en-US" sz="44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Luke 21:38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Read, learn, and obey the Bible for faith, </a:t>
            </a:r>
            <a:b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</a:b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Romans 10:16-17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follow righteousness,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Isaiah 51:1, 4, 7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Be careful listeners,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Luke 19:47-48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9C538238-308F-4CD1-87D4-E09D5C8597BB}" type="slidenum">
              <a:rPr lang="en-US" sz="140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4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D0A76B-D69C-41E7-80D7-882CD2FBD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Diagonal Corner Rectangle 12"/>
          <p:cNvSpPr/>
          <p:nvPr/>
        </p:nvSpPr>
        <p:spPr>
          <a:xfrm>
            <a:off x="1752600" y="336550"/>
            <a:ext cx="8686800" cy="1474549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10899"/>
            <a:ext cx="8686800" cy="1600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Ears that Listen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884" y="2133600"/>
            <a:ext cx="11206232" cy="4513501"/>
          </a:xfrm>
        </p:spPr>
        <p:txBody>
          <a:bodyPr>
            <a:normAutofit/>
          </a:bodyPr>
          <a:lstStyle/>
          <a:p>
            <a:pPr>
              <a:spcBef>
                <a:spcPts val="900"/>
              </a:spcBef>
              <a:buBlip>
                <a:blip r:embed="rId2"/>
              </a:buBlip>
            </a:pP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The reproof of our sin</a:t>
            </a:r>
            <a:r>
              <a:rPr lang="en-US" sz="44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, </a:t>
            </a:r>
            <a:r>
              <a:rPr lang="en-US" sz="44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15:31-33; 25:11-12 (2 Timothy 3:16-17; Luke 17:3)</a:t>
            </a:r>
          </a:p>
          <a:p>
            <a:pPr lvl="1">
              <a:spcBef>
                <a:spcPts val="9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be in the way of life,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10:17</a:t>
            </a:r>
          </a:p>
          <a:p>
            <a:pPr lvl="1">
              <a:spcBef>
                <a:spcPts val="9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avoid stupidity,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12:1</a:t>
            </a:r>
          </a:p>
          <a:p>
            <a:pPr lvl="1">
              <a:spcBef>
                <a:spcPts val="9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be wise (not stubborn),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17:10</a:t>
            </a:r>
          </a:p>
          <a:p>
            <a:pPr lvl="1">
              <a:spcBef>
                <a:spcPts val="9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To avoid spiritual death,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15:10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30000" y="6420543"/>
            <a:ext cx="517392" cy="365125"/>
          </a:xfrm>
        </p:spPr>
        <p:txBody>
          <a:bodyPr vert="horz" lIns="91440" tIns="45720" rIns="91440" bIns="45720" rtlCol="0" anchor="ctr"/>
          <a:lstStyle/>
          <a:p>
            <a:fld id="{9C538238-308F-4CD1-87D4-E09D5C8597BB}" type="slidenum">
              <a:rPr lang="en-US" sz="140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5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D0A76B-D69C-41E7-80D7-882CD2FBD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630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Diagonal Corner Rectangle 12"/>
          <p:cNvSpPr/>
          <p:nvPr/>
        </p:nvSpPr>
        <p:spPr>
          <a:xfrm>
            <a:off x="1752600" y="273724"/>
            <a:ext cx="8686800" cy="1474549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10899"/>
            <a:ext cx="8686800" cy="1600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b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Ears that Listen to…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884" y="2057400"/>
            <a:ext cx="11206232" cy="458970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Blip>
                <a:blip r:embed="rId2"/>
              </a:buBlip>
            </a:pP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Wise counsel</a:t>
            </a:r>
            <a:r>
              <a:rPr lang="en-US" sz="44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, </a:t>
            </a:r>
            <a:r>
              <a:rPr lang="en-US" sz="44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8:32-36 (2:1-2; 5:1)</a:t>
            </a:r>
          </a:p>
          <a:p>
            <a:pPr lvl="1">
              <a:spcBef>
                <a:spcPts val="12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Who counsels you?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18:15; 19:20</a:t>
            </a:r>
            <a:endParaRPr lang="en-US" sz="40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spcBef>
                <a:spcPts val="12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Are you able to receive counsel?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29:1</a:t>
            </a:r>
          </a:p>
          <a:p>
            <a:pPr lvl="1">
              <a:spcBef>
                <a:spcPts val="12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Take counsel from all who wisely point us to God,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Proverbs 24:6 (15:22)</a:t>
            </a:r>
          </a:p>
          <a:p>
            <a:pPr lvl="2">
              <a:spcBef>
                <a:spcPts val="1200"/>
              </a:spcBef>
              <a:buBlip>
                <a:blip r:embed="rId2"/>
              </a:buBlip>
            </a:pPr>
            <a:r>
              <a:rPr lang="en-US" sz="39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Jesus (Counselor), </a:t>
            </a:r>
            <a:r>
              <a:rPr lang="en-US" sz="39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Isaiah 9:6; John 6:67-69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30000" y="6420543"/>
            <a:ext cx="517392" cy="365125"/>
          </a:xfrm>
        </p:spPr>
        <p:txBody>
          <a:bodyPr vert="horz" lIns="91440" tIns="45720" rIns="91440" bIns="45720" rtlCol="0" anchor="ctr"/>
          <a:lstStyle/>
          <a:p>
            <a:fld id="{9C538238-308F-4CD1-87D4-E09D5C8597BB}" type="slidenum">
              <a:rPr lang="en-US" sz="140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6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D0A76B-D69C-41E7-80D7-882CD2FBD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428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Diagonal Corner Rectangle 12"/>
          <p:cNvSpPr/>
          <p:nvPr/>
        </p:nvSpPr>
        <p:spPr>
          <a:xfrm>
            <a:off x="609600" y="479762"/>
            <a:ext cx="10820400" cy="1474549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168" y="416937"/>
            <a:ext cx="11434832" cy="1600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“He who has ears to hear, let him hear”</a:t>
            </a:r>
            <a:br>
              <a:rPr lang="en-US" sz="4800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</a:br>
            <a:r>
              <a:rPr lang="en-US" sz="4600" i="1" spc="50" dirty="0">
                <a:ln w="11430"/>
                <a:solidFill>
                  <a:schemeClr val="accent5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</a:rPr>
              <a:t>Matthew 13:9</a:t>
            </a:r>
            <a:endParaRPr lang="en-US" sz="4600" spc="50" dirty="0">
              <a:ln w="11430"/>
              <a:solidFill>
                <a:schemeClr val="accent5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2422304"/>
            <a:ext cx="9715500" cy="398214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Blip>
                <a:blip r:embed="rId2"/>
              </a:buBlip>
            </a:pPr>
            <a:r>
              <a:rPr lang="en-US" sz="4400" b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An open heart to God’s word</a:t>
            </a:r>
            <a:endParaRPr lang="en-US" sz="4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Listen, examine, and correct ourselves according to truth</a:t>
            </a:r>
          </a:p>
          <a:p>
            <a:pPr lvl="1">
              <a:spcBef>
                <a:spcPts val="1800"/>
              </a:spcBef>
              <a:buBlip>
                <a:blip r:embed="rId2"/>
              </a:buBlip>
            </a:pPr>
            <a:r>
              <a:rPr lang="en-US" sz="4000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If not, then we will not understand and be saved, </a:t>
            </a:r>
            <a:r>
              <a:rPr lang="en-US" sz="4000" i="1" dirty="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t>Matthew 13:13-16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30000" y="6420543"/>
            <a:ext cx="517392" cy="365125"/>
          </a:xfrm>
        </p:spPr>
        <p:txBody>
          <a:bodyPr vert="horz" lIns="91440" tIns="45720" rIns="91440" bIns="45720" rtlCol="0" anchor="ctr"/>
          <a:lstStyle/>
          <a:p>
            <a:fld id="{9C538238-308F-4CD1-87D4-E09D5C8597BB}" type="slidenum">
              <a:rPr lang="en-US" sz="1400">
                <a:solidFill>
                  <a:schemeClr val="bg1">
                    <a:lumMod val="10000"/>
                  </a:schemeClr>
                </a:solidFill>
                <a:latin typeface="Cambria" pitchFamily="18" charset="0"/>
              </a:rPr>
              <a:pPr/>
              <a:t>7</a:t>
            </a:fld>
            <a:endParaRPr lang="en-US" sz="1400" dirty="0">
              <a:solidFill>
                <a:schemeClr val="bg1">
                  <a:lumMod val="10000"/>
                </a:schemeClr>
              </a:solidFill>
              <a:latin typeface="Cambria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D0A76B-D69C-41E7-80D7-882CD2FBD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0" y="6377310"/>
            <a:ext cx="342028" cy="42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1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0583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P030005912">
  <a:themeElements>
    <a:clrScheme name="ActiveOrange">
      <a:dk1>
        <a:srgbClr val="974806"/>
      </a:dk1>
      <a:lt1>
        <a:srgbClr val="FBD5B5"/>
      </a:lt1>
      <a:dk2>
        <a:srgbClr val="E36C09"/>
      </a:dk2>
      <a:lt2>
        <a:srgbClr val="FAC08F"/>
      </a:lt2>
      <a:accent1>
        <a:srgbClr val="974806"/>
      </a:accent1>
      <a:accent2>
        <a:srgbClr val="E36C09"/>
      </a:accent2>
      <a:accent3>
        <a:srgbClr val="FAC08F"/>
      </a:accent3>
      <a:accent4>
        <a:srgbClr val="FDEADA"/>
      </a:accent4>
      <a:accent5>
        <a:srgbClr val="FFFFFF"/>
      </a:accent5>
      <a:accent6>
        <a:srgbClr val="F79646"/>
      </a:accent6>
      <a:hlink>
        <a:srgbClr val="974806"/>
      </a:hlink>
      <a:folHlink>
        <a:srgbClr val="E36C0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653EE7-7DA9-4B3E-866F-BB3608FECC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TP030005912</Template>
  <TotalTime>344</TotalTime>
  <Words>251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</vt:lpstr>
      <vt:lpstr>TP030005912</vt:lpstr>
      <vt:lpstr>Ears to Hear</vt:lpstr>
      <vt:lpstr>“Ears to Hear”</vt:lpstr>
      <vt:lpstr>“Ears to Hear”</vt:lpstr>
      <vt:lpstr>Ears that Listen to…</vt:lpstr>
      <vt:lpstr>Ears that Listen to…</vt:lpstr>
      <vt:lpstr>Ears that Listen to…</vt:lpstr>
      <vt:lpstr>“He who has ears to hear, let him hear” Matthew 13:9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Listening?</dc:title>
  <dc:creator>Joe R Price</dc:creator>
  <cp:lastModifiedBy>Joe R Price</cp:lastModifiedBy>
  <cp:revision>76</cp:revision>
  <dcterms:created xsi:type="dcterms:W3CDTF">2012-08-11T17:53:09Z</dcterms:created>
  <dcterms:modified xsi:type="dcterms:W3CDTF">2019-09-01T13:28:43Z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TC300059129990</vt:lpwstr>
  </property>
</Properties>
</file>