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3529" autoAdjust="0"/>
  </p:normalViewPr>
  <p:slideViewPr>
    <p:cSldViewPr snapToGrid="0">
      <p:cViewPr varScale="1">
        <p:scale>
          <a:sx n="73" d="100"/>
          <a:sy n="73" d="100"/>
        </p:scale>
        <p:origin x="96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85CA-C8FA-42F6-AC54-5AA001CB123E}" type="datetime1">
              <a:rPr lang="en-US" smtClean="0"/>
              <a:t>9/8/2019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A21-AE4E-41DF-A2EF-2B075CFA00F7}" type="datetime1">
              <a:rPr lang="en-US" smtClean="0"/>
              <a:t>9/8/2019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E52B-C671-4F56-BFAB-E84DDE79E5A7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1996-14F5-47EF-B396-00AB26838996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B5B-D477-4840-8F1E-6AC6A7AFFD18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0F303-DD25-4E7C-8E70-1633D12228AB}" type="datetime1">
              <a:rPr lang="en-US" smtClean="0"/>
              <a:t>9/8/2019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E9C8-52BE-4871-8A16-DC09B57E1859}" type="datetime1">
              <a:rPr lang="en-US" smtClean="0"/>
              <a:t>9/8/2019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73B3-2586-4D1C-B478-46DA2CD849D6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FA0E-06E1-44A8-B4E1-24A9DD0F5B5E}" type="datetime1">
              <a:rPr lang="en-US" smtClean="0"/>
              <a:t>9/8/2019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00FC-C6C2-49F2-AE1D-81B25E3A0580}" type="datetime1">
              <a:rPr lang="en-US" smtClean="0"/>
              <a:t>9/8/2019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1726B41-C01A-4021-A7CD-7337BCE2C6A2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p:transition spd="slow">
    <p:push dir="r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411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2"/>
                </a:solidFill>
                <a:latin typeface="Corbel" panose="020B0503020204020204" pitchFamily="34" charset="0"/>
              </a:rPr>
              <a:t>Exhortations </a:t>
            </a:r>
            <a:br>
              <a:rPr lang="en-US" sz="6000" b="1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6000" b="1" dirty="0">
                <a:solidFill>
                  <a:schemeClr val="tx2"/>
                </a:solidFill>
                <a:latin typeface="Corbel" panose="020B0503020204020204" pitchFamily="34" charset="0"/>
              </a:rPr>
              <a:t>to Young Men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Scripture Reading:</a:t>
            </a:r>
            <a:br>
              <a:rPr lang="en-US" sz="44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</a:br>
            <a:r>
              <a:rPr lang="en-US" sz="44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Titus 2:6-8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0C28FB-ABD6-4BEA-95E9-89E42BEFA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167375"/>
            <a:ext cx="10358846" cy="103685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You Speak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2" y="1998617"/>
            <a:ext cx="11373395" cy="40756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Sound speech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Healthy, wholesome, and true,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Ephesians 4:25; 5:4</a:t>
            </a:r>
          </a:p>
          <a:p>
            <a:pPr lvl="2">
              <a:lnSpc>
                <a:spcPct val="100000"/>
              </a:lnSpc>
              <a:spcBef>
                <a:spcPts val="1800"/>
              </a:spcBef>
            </a:pP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Cannot properly be condemned,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1 Peter 2:12; 4:4-6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Impart grace with your words and you will gain opportunities for righteousness,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Colossians 4:5-6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E444-0541-4D5D-A65A-864E6B6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2455"/>
            <a:ext cx="1371600" cy="274320"/>
          </a:xfrm>
        </p:spPr>
        <p:txBody>
          <a:bodyPr vert="horz" lIns="91440" tIns="45720" rIns="91440" bIns="45720" rtlCol="0" anchor="ctr"/>
          <a:lstStyle/>
          <a:p>
            <a:fld id="{A7F8E3F6-DE14-48B2-B2BC-6FABA9630FB8}" type="slidenum">
              <a:rPr lang="en-US" sz="1400">
                <a:latin typeface="Corbel" panose="020B0503020204020204" pitchFamily="34" charset="0"/>
              </a:rPr>
              <a:pPr/>
              <a:t>10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5592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167375"/>
            <a:ext cx="10358846" cy="103685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You Speak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Timothy 5:1-2)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2" y="1706350"/>
            <a:ext cx="11373395" cy="49532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  <a:t>Nothing evil to say about you, </a:t>
            </a:r>
            <a:r>
              <a:rPr lang="en-US" sz="4200" i="1" dirty="0">
                <a:solidFill>
                  <a:schemeClr val="tx2"/>
                </a:solidFill>
                <a:latin typeface="Corbel" panose="020B0503020204020204" pitchFamily="34" charset="0"/>
              </a:rPr>
              <a:t>Titus 2:8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Respect older men as fathers,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Luke 2:46-47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Brotherly closeness with younger men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Gentleness toward older women as mothers </a:t>
            </a:r>
            <a:b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(politeness and honor),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Ephesians 4:1-2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Moral purity toward younger women as sisters </a:t>
            </a:r>
            <a:b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(2 Timothy 2:22)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E444-0541-4D5D-A65A-864E6B6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2455"/>
            <a:ext cx="1371600" cy="274320"/>
          </a:xfrm>
        </p:spPr>
        <p:txBody>
          <a:bodyPr vert="horz" lIns="91440" tIns="45720" rIns="91440" bIns="45720" rtlCol="0" anchor="ctr"/>
          <a:lstStyle/>
          <a:p>
            <a:fld id="{A7F8E3F6-DE14-48B2-B2BC-6FABA9630FB8}" type="slidenum">
              <a:rPr lang="en-US" sz="1400">
                <a:latin typeface="Corbel" panose="020B0503020204020204" pitchFamily="34" charset="0"/>
              </a:rPr>
              <a:pPr/>
              <a:t>11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4713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167375"/>
            <a:ext cx="10358846" cy="103685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Exhort the Young Men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2" y="1737360"/>
            <a:ext cx="11373395" cy="49532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  <a:t>Youthful strength and vitality are advantages </a:t>
            </a:r>
            <a:b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  <a:t>and your glory, </a:t>
            </a:r>
            <a:r>
              <a:rPr lang="en-US" sz="4200" i="1" dirty="0">
                <a:solidFill>
                  <a:schemeClr val="tx2"/>
                </a:solidFill>
                <a:latin typeface="Corbel" panose="020B0503020204020204" pitchFamily="34" charset="0"/>
              </a:rPr>
              <a:t>Proverbs 20:29 (Isaiah 40:30-31)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Just as old age is beautiful when lived in the way</a:t>
            </a:r>
            <a:b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of righteousness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(Proverbs 16:31) –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Youth is beautiful when lived in faith and wisdom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  <a:t>Couple physical strength with spiritual strength, </a:t>
            </a:r>
            <a:b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4200" i="1" dirty="0">
                <a:solidFill>
                  <a:schemeClr val="tx2"/>
                </a:solidFill>
                <a:latin typeface="Corbel" panose="020B0503020204020204" pitchFamily="34" charset="0"/>
              </a:rPr>
              <a:t>1 Timothy 4:7-8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E444-0541-4D5D-A65A-864E6B6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2455"/>
            <a:ext cx="1371600" cy="274320"/>
          </a:xfrm>
        </p:spPr>
        <p:txBody>
          <a:bodyPr vert="horz" lIns="91440" tIns="45720" rIns="91440" bIns="45720" rtlCol="0" anchor="ctr"/>
          <a:lstStyle/>
          <a:p>
            <a:fld id="{A7F8E3F6-DE14-48B2-B2BC-6FABA9630FB8}" type="slidenum">
              <a:rPr lang="en-US" sz="1400">
                <a:latin typeface="Corbel" panose="020B0503020204020204" pitchFamily="34" charset="0"/>
              </a:rPr>
              <a:pPr/>
              <a:t>12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3274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375"/>
            <a:ext cx="12192000" cy="103685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Blessings and Challenges of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1711234"/>
            <a:ext cx="10358845" cy="49793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400" cap="small" dirty="0">
                <a:solidFill>
                  <a:schemeClr val="tx2"/>
                </a:solidFill>
                <a:latin typeface="Corbel" panose="020B0503020204020204" pitchFamily="34" charset="0"/>
              </a:rPr>
              <a:t>Blessing</a:t>
            </a: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: </a:t>
            </a:r>
            <a:r>
              <a:rPr lang="en-US" sz="4400" b="1" dirty="0">
                <a:solidFill>
                  <a:schemeClr val="tx2"/>
                </a:solidFill>
                <a:latin typeface="Corbel" panose="020B0503020204020204" pitchFamily="34" charset="0"/>
              </a:rPr>
              <a:t>Strength and exuberance</a:t>
            </a: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,  </a:t>
            </a:r>
            <a:r>
              <a:rPr lang="en-US" sz="4400" i="1" dirty="0">
                <a:solidFill>
                  <a:schemeClr val="tx2"/>
                </a:solidFill>
                <a:latin typeface="Corbel" panose="020B0503020204020204" pitchFamily="34" charset="0"/>
              </a:rPr>
              <a:t>Proverbs 20:29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Directed by wisdom,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Proverbs 2:1-9 (1:4)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400" cap="small" dirty="0">
                <a:solidFill>
                  <a:schemeClr val="tx2"/>
                </a:solidFill>
                <a:latin typeface="Corbel" panose="020B0503020204020204" pitchFamily="34" charset="0"/>
              </a:rPr>
              <a:t>Challenge</a:t>
            </a: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: </a:t>
            </a:r>
            <a:r>
              <a:rPr lang="en-US" sz="4400" b="1" dirty="0">
                <a:solidFill>
                  <a:schemeClr val="tx2"/>
                </a:solidFill>
                <a:latin typeface="Corbel" panose="020B0503020204020204" pitchFamily="34" charset="0"/>
              </a:rPr>
              <a:t>Overconfidence (pride) and lack of experience</a:t>
            </a: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2"/>
                </a:solidFill>
                <a:latin typeface="Corbel" panose="020B0503020204020204" pitchFamily="34" charset="0"/>
              </a:rPr>
              <a:t>Proverbs 1:10-19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2"/>
                </a:solidFill>
                <a:latin typeface="Corbel" panose="020B0503020204020204" pitchFamily="34" charset="0"/>
              </a:rPr>
              <a:t>Titus to instruct young men to help them mature in Christ</a:t>
            </a: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2"/>
                </a:solidFill>
                <a:latin typeface="Corbel" panose="020B0503020204020204" pitchFamily="34" charset="0"/>
              </a:rPr>
              <a:t>Titus 2:6-8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7CF4F-D8B6-43A0-AC63-DA31FBC3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0614"/>
            <a:ext cx="1371600" cy="274320"/>
          </a:xfrm>
        </p:spPr>
        <p:txBody>
          <a:bodyPr/>
          <a:lstStyle/>
          <a:p>
            <a:fld id="{A7F8E3F6-DE14-48B2-B2BC-6FABA9630FB8}" type="slidenum">
              <a:rPr lang="en-US" sz="1400" smtClean="0">
                <a:latin typeface="Corbel" panose="020B0503020204020204" pitchFamily="34" charset="0"/>
              </a:rPr>
              <a:t>2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2E6A-FB57-4AD4-AE09-640AC025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8" y="2638697"/>
            <a:ext cx="8046720" cy="1776549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solidFill>
                  <a:schemeClr val="tx2"/>
                </a:solidFill>
                <a:latin typeface="Corbel" panose="020B0503020204020204" pitchFamily="34" charset="0"/>
              </a:rPr>
              <a:t>Give attention to the way you think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A72D-3273-467F-8EA9-F39FAE84B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chemeClr val="tx2"/>
                </a:solidFill>
                <a:latin typeface="Corbel" panose="020B0503020204020204" pitchFamily="34" charset="0"/>
              </a:rPr>
              <a:t>Titus 2:6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7E6E65-67F3-46A5-B911-14D5C10D3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6627378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167375"/>
            <a:ext cx="10358846" cy="103685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Sober-minded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(temperate,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2:2; 1:8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)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34" y="1705405"/>
            <a:ext cx="10903132" cy="48463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“sound, sane, moderate”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(Strong’s)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“to be able to reason and think properly </a:t>
            </a:r>
            <a:b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and in a sane manner”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(Louw-Nida)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Balanced, moderated by truth, </a:t>
            </a:r>
            <a:r>
              <a:rPr lang="en-US" sz="4400" i="1" dirty="0">
                <a:solidFill>
                  <a:schemeClr val="tx2"/>
                </a:solidFill>
                <a:latin typeface="Corbel" panose="020B0503020204020204" pitchFamily="34" charset="0"/>
              </a:rPr>
              <a:t>2 Cor. 11:3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Equips you to serve in kingdom, </a:t>
            </a:r>
            <a:r>
              <a:rPr lang="en-US" sz="4400" i="1" dirty="0">
                <a:solidFill>
                  <a:schemeClr val="tx2"/>
                </a:solidFill>
                <a:latin typeface="Corbel" panose="020B0503020204020204" pitchFamily="34" charset="0"/>
              </a:rPr>
              <a:t>Romans 12:3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Serious, watchful view of life, </a:t>
            </a:r>
            <a:r>
              <a:rPr lang="en-US" sz="4400" i="1" dirty="0">
                <a:solidFill>
                  <a:schemeClr val="tx2"/>
                </a:solidFill>
                <a:latin typeface="Corbel" panose="020B0503020204020204" pitchFamily="34" charset="0"/>
              </a:rPr>
              <a:t>1 Peter 4:7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E444-0541-4D5D-A65A-864E6B6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2455"/>
            <a:ext cx="1371600" cy="274320"/>
          </a:xfrm>
        </p:spPr>
        <p:txBody>
          <a:bodyPr vert="horz" lIns="91440" tIns="45720" rIns="91440" bIns="45720" rtlCol="0" anchor="ctr"/>
          <a:lstStyle/>
          <a:p>
            <a:fld id="{A7F8E3F6-DE14-48B2-B2BC-6FABA9630FB8}" type="slidenum">
              <a:rPr lang="en-US" sz="1400">
                <a:latin typeface="Corbel" panose="020B0503020204020204" pitchFamily="34" charset="0"/>
              </a:rPr>
              <a:pPr/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77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2E6A-FB57-4AD4-AE09-640AC025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8" y="2638697"/>
            <a:ext cx="8046720" cy="1776549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solidFill>
                  <a:schemeClr val="tx2"/>
                </a:solidFill>
                <a:latin typeface="Corbel" panose="020B0503020204020204" pitchFamily="34" charset="0"/>
              </a:rPr>
              <a:t>Give attention to your pattern of influence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A72D-3273-467F-8EA9-F39FAE84B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chemeClr val="tx2"/>
                </a:solidFill>
                <a:latin typeface="Corbel" panose="020B0503020204020204" pitchFamily="34" charset="0"/>
              </a:rPr>
              <a:t>Titus 2:7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7E6E65-67F3-46A5-B911-14D5C10D3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5442375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167375"/>
            <a:ext cx="10358846" cy="103685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Good Works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(Titus 1:16; Eph. 2:10)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34" y="1828800"/>
            <a:ext cx="10903132" cy="46936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2"/>
                </a:solidFill>
                <a:latin typeface="Corbel" panose="020B0503020204020204" pitchFamily="34" charset="0"/>
              </a:rPr>
              <a:t>Tempted to be unconcerned with influence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“It’s my life – I live for myself, not for others.”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u="sng" dirty="0">
                <a:solidFill>
                  <a:schemeClr val="tx2"/>
                </a:solidFill>
                <a:latin typeface="Corbel" panose="020B0503020204020204" pitchFamily="34" charset="0"/>
              </a:rPr>
              <a:t>Fact</a:t>
            </a: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: You do have influence, and you are to be  an example for others,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1 Timothy 4:12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Disinterest in influence harms your credibility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solidFill>
                  <a:schemeClr val="tx2"/>
                </a:solidFill>
                <a:latin typeface="Corbel" panose="020B0503020204020204" pitchFamily="34" charset="0"/>
              </a:rPr>
              <a:t>Example of Timothy, </a:t>
            </a:r>
            <a:r>
              <a:rPr lang="en-US" sz="4000" i="1" dirty="0">
                <a:solidFill>
                  <a:schemeClr val="tx2"/>
                </a:solidFill>
                <a:latin typeface="Corbel" panose="020B0503020204020204" pitchFamily="34" charset="0"/>
              </a:rPr>
              <a:t>Philippians 2:19-22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E444-0541-4D5D-A65A-864E6B6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2455"/>
            <a:ext cx="1371600" cy="274320"/>
          </a:xfrm>
        </p:spPr>
        <p:txBody>
          <a:bodyPr vert="horz" lIns="91440" tIns="45720" rIns="91440" bIns="45720" rtlCol="0" anchor="ctr"/>
          <a:lstStyle/>
          <a:p>
            <a:fld id="{A7F8E3F6-DE14-48B2-B2BC-6FABA9630FB8}" type="slidenum">
              <a:rPr lang="en-US" sz="1400">
                <a:latin typeface="Corbel" panose="020B0503020204020204" pitchFamily="34" charset="0"/>
              </a:rPr>
              <a:pPr/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9498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2E6A-FB57-4AD4-AE09-640AC025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8" y="2638697"/>
            <a:ext cx="8046720" cy="1776549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solidFill>
                  <a:schemeClr val="tx2"/>
                </a:solidFill>
                <a:latin typeface="Corbel" panose="020B0503020204020204" pitchFamily="34" charset="0"/>
              </a:rPr>
              <a:t>Give attention to the doctrine you follow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A72D-3273-467F-8EA9-F39FAE84B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chemeClr val="tx2"/>
                </a:solidFill>
                <a:latin typeface="Corbel" panose="020B0503020204020204" pitchFamily="34" charset="0"/>
              </a:rPr>
              <a:t>Titus 2:7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7E6E65-67F3-46A5-B911-14D5C10D3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3527883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167375"/>
            <a:ext cx="10358846" cy="103685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True Doctrine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Timothy 4:6, 16)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2" y="1645076"/>
            <a:ext cx="11373395" cy="52129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2"/>
                </a:solidFill>
                <a:latin typeface="Corbel" panose="020B0503020204020204" pitchFamily="34" charset="0"/>
              </a:rPr>
              <a:t>Teaching that is sound and godly, </a:t>
            </a:r>
            <a:r>
              <a:rPr lang="en-US" sz="4200" i="1" dirty="0">
                <a:solidFill>
                  <a:schemeClr val="tx2"/>
                </a:solidFill>
                <a:latin typeface="Corbel" panose="020B0503020204020204" pitchFamily="34" charset="0"/>
              </a:rPr>
              <a:t>1 Timothy 6:3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u="sng" dirty="0">
                <a:solidFill>
                  <a:schemeClr val="tx2"/>
                </a:solidFill>
                <a:latin typeface="Corbel" panose="020B0503020204020204" pitchFamily="34" charset="0"/>
              </a:rPr>
              <a:t>Integrity</a:t>
            </a: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: Without contamination,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Titus 2:1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u="sng" dirty="0">
                <a:solidFill>
                  <a:schemeClr val="tx2"/>
                </a:solidFill>
                <a:latin typeface="Corbel" panose="020B0503020204020204" pitchFamily="34" charset="0"/>
              </a:rPr>
              <a:t>Reverence</a:t>
            </a: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: Honorable, with gravity, honesty, </a:t>
            </a:r>
            <a:b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</a:b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1 Thessalonians 2:1-5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u="sng" dirty="0">
                <a:solidFill>
                  <a:schemeClr val="tx2"/>
                </a:solidFill>
                <a:latin typeface="Corbel" panose="020B0503020204020204" pitchFamily="34" charset="0"/>
              </a:rPr>
              <a:t>Incorruptibility</a:t>
            </a: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: Genuineness, sincerity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(Eph. 6:24)</a:t>
            </a: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; Not liable to decay,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1 Peter 1:23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solidFill>
                  <a:schemeClr val="tx2"/>
                </a:solidFill>
                <a:latin typeface="Corbel" panose="020B0503020204020204" pitchFamily="34" charset="0"/>
              </a:rPr>
              <a:t>Your relation to God’s word: Pure, honest, and genuine, </a:t>
            </a:r>
            <a:r>
              <a:rPr lang="en-US" sz="3800" i="1" dirty="0">
                <a:solidFill>
                  <a:schemeClr val="tx2"/>
                </a:solidFill>
                <a:latin typeface="Corbel" panose="020B0503020204020204" pitchFamily="34" charset="0"/>
              </a:rPr>
              <a:t>1 Timothy 4:13, 15-16; 2 Timothy 2:15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5FF7A-F77A-4A1D-8A62-418FBC198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0E444-0541-4D5D-A65A-864E6B67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0593" y="6522455"/>
            <a:ext cx="1371600" cy="274320"/>
          </a:xfrm>
        </p:spPr>
        <p:txBody>
          <a:bodyPr vert="horz" lIns="91440" tIns="45720" rIns="91440" bIns="45720" rtlCol="0" anchor="ctr"/>
          <a:lstStyle/>
          <a:p>
            <a:fld id="{A7F8E3F6-DE14-48B2-B2BC-6FABA9630FB8}" type="slidenum">
              <a:rPr lang="en-US" sz="1400">
                <a:latin typeface="Corbel" panose="020B0503020204020204" pitchFamily="34" charset="0"/>
              </a:rPr>
              <a:pPr/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4098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2E6A-FB57-4AD4-AE09-640AC025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8" y="2638697"/>
            <a:ext cx="8046720" cy="1776549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solidFill>
                  <a:schemeClr val="tx2"/>
                </a:solidFill>
                <a:latin typeface="Corbel" panose="020B0503020204020204" pitchFamily="34" charset="0"/>
              </a:rPr>
              <a:t>Give attention to your speech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EA72D-3273-467F-8EA9-F39FAE84B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chemeClr val="tx2"/>
                </a:solidFill>
                <a:latin typeface="Corbel" panose="020B0503020204020204" pitchFamily="34" charset="0"/>
              </a:rPr>
              <a:t>Titus 2:8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7E6E65-67F3-46A5-B911-14D5C10D3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7" y="633773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3210665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335</Words>
  <Application>Microsoft Office PowerPoint</Application>
  <PresentationFormat>Widescreen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Corbel</vt:lpstr>
      <vt:lpstr>Sales Direction 16X9</vt:lpstr>
      <vt:lpstr>Exhortations  to Young Men</vt:lpstr>
      <vt:lpstr>Blessings and Challenges of Youth</vt:lpstr>
      <vt:lpstr>Give attention to the way you think</vt:lpstr>
      <vt:lpstr>Sober-minded (temperate, 2:2; 1:8)</vt:lpstr>
      <vt:lpstr>Give attention to your pattern of influence</vt:lpstr>
      <vt:lpstr>Good Works (Titus 1:16; Eph. 2:10)</vt:lpstr>
      <vt:lpstr>Give attention to the doctrine you follow</vt:lpstr>
      <vt:lpstr>True Doctrine (1 Timothy 4:6, 16)</vt:lpstr>
      <vt:lpstr>Give attention to your speech</vt:lpstr>
      <vt:lpstr>What You Speak</vt:lpstr>
      <vt:lpstr>How You Speak (1 Timothy 5:1-2)</vt:lpstr>
      <vt:lpstr>Exhort the Young 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Worship Service</dc:title>
  <dc:creator>Joe R Price</dc:creator>
  <cp:lastModifiedBy>Joe R Price</cp:lastModifiedBy>
  <cp:revision>18</cp:revision>
  <dcterms:created xsi:type="dcterms:W3CDTF">2019-09-05T22:55:51Z</dcterms:created>
  <dcterms:modified xsi:type="dcterms:W3CDTF">2019-09-08T22:02:04Z</dcterms:modified>
</cp:coreProperties>
</file>