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48" r:id="rId4"/>
  </p:sldMasterIdLst>
  <p:notesMasterIdLst>
    <p:notesMasterId r:id="rId14"/>
  </p:notesMasterIdLst>
  <p:sldIdLst>
    <p:sldId id="259" r:id="rId5"/>
    <p:sldId id="257"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7" d="100"/>
          <a:sy n="77" d="100"/>
        </p:scale>
        <p:origin x="120" y="28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968FE-AD3D-444F-B6A8-796D946DC3A6}" type="datetimeFigureOut">
              <a:rPr lang="en-US" smtClean="0"/>
              <a:t>9/8/2019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112EAA-B504-4DE4-86AF-9234CC185AA8}" type="slidenum">
              <a:rPr lang="en-US" smtClean="0"/>
              <a:t>‹#›</a:t>
            </a:fld>
            <a:endParaRPr lang="en-US" dirty="0"/>
          </a:p>
        </p:txBody>
      </p:sp>
    </p:spTree>
    <p:extLst>
      <p:ext uri="{BB962C8B-B14F-4D97-AF65-F5344CB8AC3E}">
        <p14:creationId xmlns:p14="http://schemas.microsoft.com/office/powerpoint/2010/main" val="33700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447B1C5-B8E0-49EA-82AC-EA61EB0258A0}" type="datetime1">
              <a:rPr lang="en-US" smtClean="0"/>
              <a:t>9/8/2019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27019-3349-4BD1-9809-D60C83D646A0}" type="datetime1">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209A7412-8D42-4496-9517-CC9C9247D8D3}" type="datetime1">
              <a:rPr lang="en-US" smtClean="0"/>
              <a:t>9/8/2019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6C3AEE-9DFD-4636-8E02-9D31881DB301}" type="datetime1">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5E16E54B-79EF-4F18-B7DA-31B53AFB30DF}" type="datetime1">
              <a:rPr lang="en-US" smtClean="0"/>
              <a:t>9/8/2019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8254DC20-04E1-4FD9-8CD1-F3C3E8CA5462}" type="datetime1">
              <a:rPr lang="en-US" smtClean="0"/>
              <a:t>9/8/2019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CB0A75B9-8F28-472A-9DB2-93BF247CEA18}" type="datetime1">
              <a:rPr lang="en-US" smtClean="0"/>
              <a:t>9/8/2019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819536-DE6F-42BD-BF3C-F1E087963ACE}" type="datetime1">
              <a:rPr lang="en-US" smtClean="0"/>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5202E80-30D7-4804-BD3F-11DD0AA3E8A1}" type="datetime1">
              <a:rPr lang="en-US" smtClean="0"/>
              <a:t>9/8/2019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49DA29-EE12-4246-B782-D64E38DAFB31}" type="datetime1">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13B00A22-5414-475A-AEA3-29D3050E0ECF}" type="datetime1">
              <a:rPr lang="en-US" smtClean="0"/>
              <a:t>9/8/2019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5A7EC48A-548B-4CF4-B1F5-1B35CB1D7772}" type="datetime1">
              <a:rPr lang="en-US" smtClean="0"/>
              <a:t>9/8/2019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hf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4"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4" name="Freeform: Shape 33">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0081FE-3187-4184-98D0-CDC8A7E59A97}"/>
              </a:ext>
            </a:extLst>
          </p:cNvPr>
          <p:cNvSpPr>
            <a:spLocks noGrp="1"/>
          </p:cNvSpPr>
          <p:nvPr>
            <p:ph type="ctrTitle"/>
          </p:nvPr>
        </p:nvSpPr>
        <p:spPr>
          <a:xfrm>
            <a:off x="2394476" y="1866378"/>
            <a:ext cx="7373938" cy="1857935"/>
          </a:xfrm>
        </p:spPr>
        <p:txBody>
          <a:bodyPr>
            <a:noAutofit/>
          </a:bodyPr>
          <a:lstStyle/>
          <a:p>
            <a:pPr>
              <a:lnSpc>
                <a:spcPct val="100000"/>
              </a:lnSpc>
            </a:pPr>
            <a:r>
              <a:rPr lang="en-US" sz="6000" b="1" dirty="0">
                <a:effectLst>
                  <a:outerShdw blurRad="38100" dist="38100" dir="2700000" algn="tl">
                    <a:srgbClr val="000000">
                      <a:alpha val="43137"/>
                    </a:srgbClr>
                  </a:outerShdw>
                </a:effectLst>
                <a:latin typeface="+mn-lt"/>
              </a:rPr>
              <a:t>Five “Firsts”</a:t>
            </a:r>
            <a:br>
              <a:rPr lang="en-US" sz="6000" b="1" dirty="0">
                <a:effectLst>
                  <a:outerShdw blurRad="38100" dist="38100" dir="2700000" algn="tl">
                    <a:srgbClr val="000000">
                      <a:alpha val="43137"/>
                    </a:srgbClr>
                  </a:outerShdw>
                </a:effectLst>
                <a:latin typeface="+mn-lt"/>
              </a:rPr>
            </a:br>
            <a:r>
              <a:rPr lang="en-US" sz="6000" b="1" dirty="0">
                <a:effectLst>
                  <a:outerShdw blurRad="38100" dist="38100" dir="2700000" algn="tl">
                    <a:srgbClr val="000000">
                      <a:alpha val="43137"/>
                    </a:srgbClr>
                  </a:outerShdw>
                </a:effectLst>
                <a:latin typeface="+mn-lt"/>
              </a:rPr>
              <a:t>for Success</a:t>
            </a:r>
          </a:p>
        </p:txBody>
      </p:sp>
      <p:sp>
        <p:nvSpPr>
          <p:cNvPr id="3" name="Subtitle 2">
            <a:extLst>
              <a:ext uri="{FF2B5EF4-FFF2-40B4-BE49-F238E27FC236}">
                <a16:creationId xmlns:a16="http://schemas.microsoft.com/office/drawing/2014/main" id="{F8B0D1D1-624A-4AF5-B57E-100CDFEEA580}"/>
              </a:ext>
            </a:extLst>
          </p:cNvPr>
          <p:cNvSpPr>
            <a:spLocks noGrp="1"/>
          </p:cNvSpPr>
          <p:nvPr>
            <p:ph type="subTitle" idx="1"/>
          </p:nvPr>
        </p:nvSpPr>
        <p:spPr>
          <a:xfrm>
            <a:off x="3388938" y="4214309"/>
            <a:ext cx="5414125" cy="1461662"/>
          </a:xfrm>
        </p:spPr>
        <p:txBody>
          <a:bodyPr>
            <a:normAutofit/>
          </a:bodyPr>
          <a:lstStyle/>
          <a:p>
            <a:r>
              <a:rPr lang="en-US" sz="4400" b="1" i="1" dirty="0">
                <a:effectLst>
                  <a:outerShdw blurRad="38100" dist="38100" dir="2700000" algn="tl">
                    <a:srgbClr val="000000">
                      <a:alpha val="43137"/>
                    </a:srgbClr>
                  </a:outerShdw>
                </a:effectLst>
                <a:latin typeface="Corbel" panose="020B0503020204020204" pitchFamily="34" charset="0"/>
              </a:rPr>
              <a:t>Scripture Reading:   Micah 6:6-8</a:t>
            </a:r>
          </a:p>
        </p:txBody>
      </p:sp>
      <p:pic>
        <p:nvPicPr>
          <p:cNvPr id="33" name="Picture 32">
            <a:extLst>
              <a:ext uri="{FF2B5EF4-FFF2-40B4-BE49-F238E27FC236}">
                <a16:creationId xmlns:a16="http://schemas.microsoft.com/office/drawing/2014/main" id="{B08CCA56-979B-4216-9BCB-7E882AE5F38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9807" y="6337734"/>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63064650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813657" y="1652589"/>
            <a:ext cx="2441894" cy="3552822"/>
          </a:xfrm>
        </p:spPr>
        <p:txBody>
          <a:bodyPr>
            <a:noAutofit/>
          </a:bodyPr>
          <a:lstStyle/>
          <a:p>
            <a:pPr>
              <a:lnSpc>
                <a:spcPct val="100000"/>
              </a:lnSpc>
            </a:pPr>
            <a:r>
              <a:rPr lang="en-US" sz="5400" b="1" dirty="0">
                <a:effectLst>
                  <a:outerShdw blurRad="38100" dist="38100" dir="2700000" algn="tl">
                    <a:srgbClr val="000000">
                      <a:alpha val="43137"/>
                    </a:srgbClr>
                  </a:outerShdw>
                </a:effectLst>
                <a:latin typeface="+mn-lt"/>
              </a:rPr>
              <a:t>Devil Wants Us to Fail!</a:t>
            </a:r>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4634630" y="753907"/>
            <a:ext cx="7290148" cy="5633178"/>
          </a:xfrm>
        </p:spPr>
        <p:txBody>
          <a:bodyPr>
            <a:normAutofit/>
          </a:bodyPr>
          <a:lstStyle/>
          <a:p>
            <a:pPr>
              <a:lnSpc>
                <a:spcPct val="100000"/>
              </a:lnSpc>
            </a:pPr>
            <a:r>
              <a:rPr lang="en-US" sz="4000" b="1" i="1" dirty="0">
                <a:solidFill>
                  <a:srgbClr val="FFFF00"/>
                </a:solidFill>
                <a:effectLst>
                  <a:outerShdw blurRad="38100" dist="38100" dir="2700000" algn="tl">
                    <a:srgbClr val="000000">
                      <a:alpha val="43137"/>
                    </a:srgbClr>
                  </a:outerShdw>
                </a:effectLst>
                <a:latin typeface="Corbel" panose="020B0503020204020204" pitchFamily="34" charset="0"/>
              </a:rPr>
              <a:t>Genesis 3:1-6:</a:t>
            </a:r>
          </a:p>
          <a:p>
            <a:pPr lvl="1">
              <a:lnSpc>
                <a:spcPct val="100000"/>
              </a:lnSpc>
            </a:pPr>
            <a:r>
              <a:rPr lang="en-US" sz="4000" dirty="0">
                <a:effectLst>
                  <a:outerShdw blurRad="38100" dist="38100" dir="2700000" algn="tl">
                    <a:srgbClr val="000000">
                      <a:alpha val="43137"/>
                    </a:srgbClr>
                  </a:outerShdw>
                </a:effectLst>
                <a:latin typeface="Corbel" panose="020B0503020204020204" pitchFamily="34" charset="0"/>
              </a:rPr>
              <a:t>Confuse our loyalties</a:t>
            </a:r>
          </a:p>
          <a:p>
            <a:pPr lvl="1">
              <a:lnSpc>
                <a:spcPct val="100000"/>
              </a:lnSpc>
            </a:pPr>
            <a:r>
              <a:rPr lang="en-US" sz="4000" dirty="0">
                <a:effectLst>
                  <a:outerShdw blurRad="38100" dist="38100" dir="2700000" algn="tl">
                    <a:srgbClr val="000000">
                      <a:alpha val="43137"/>
                    </a:srgbClr>
                  </a:outerShdw>
                </a:effectLst>
                <a:latin typeface="Corbel" panose="020B0503020204020204" pitchFamily="34" charset="0"/>
              </a:rPr>
              <a:t>Minimize our obligations</a:t>
            </a:r>
          </a:p>
          <a:p>
            <a:pPr lvl="1">
              <a:lnSpc>
                <a:spcPct val="100000"/>
              </a:lnSpc>
            </a:pPr>
            <a:r>
              <a:rPr lang="en-US" sz="4000" dirty="0">
                <a:effectLst>
                  <a:outerShdw blurRad="38100" dist="38100" dir="2700000" algn="tl">
                    <a:srgbClr val="000000">
                      <a:alpha val="43137"/>
                    </a:srgbClr>
                  </a:outerShdw>
                </a:effectLst>
                <a:latin typeface="Corbel" panose="020B0503020204020204" pitchFamily="34" charset="0"/>
              </a:rPr>
              <a:t>Forfeit our blessings</a:t>
            </a:r>
          </a:p>
          <a:p>
            <a:pPr>
              <a:lnSpc>
                <a:spcPct val="100000"/>
              </a:lnSpc>
            </a:pPr>
            <a:r>
              <a:rPr lang="en-US" sz="4000" b="1" i="1" dirty="0">
                <a:solidFill>
                  <a:srgbClr val="FFFF00"/>
                </a:solidFill>
                <a:effectLst>
                  <a:outerShdw blurRad="38100" dist="38100" dir="2700000" algn="tl">
                    <a:srgbClr val="000000">
                      <a:alpha val="43137"/>
                    </a:srgbClr>
                  </a:outerShdw>
                </a:effectLst>
                <a:latin typeface="Corbel" panose="020B0503020204020204" pitchFamily="34" charset="0"/>
              </a:rPr>
              <a:t>James 1:5-8:</a:t>
            </a:r>
          </a:p>
          <a:p>
            <a:pPr lvl="1">
              <a:lnSpc>
                <a:spcPct val="100000"/>
              </a:lnSpc>
            </a:pPr>
            <a:r>
              <a:rPr lang="en-US" sz="4000" dirty="0">
                <a:effectLst>
                  <a:outerShdw blurRad="38100" dist="38100" dir="2700000" algn="tl">
                    <a:srgbClr val="000000">
                      <a:alpha val="43137"/>
                    </a:srgbClr>
                  </a:outerShdw>
                </a:effectLst>
                <a:latin typeface="Corbel" panose="020B0503020204020204" pitchFamily="34" charset="0"/>
              </a:rPr>
              <a:t>Divide our devotion</a:t>
            </a:r>
          </a:p>
          <a:p>
            <a:pPr lvl="1">
              <a:lnSpc>
                <a:spcPct val="100000"/>
              </a:lnSpc>
            </a:pPr>
            <a:r>
              <a:rPr lang="en-US" sz="4000" dirty="0">
                <a:effectLst>
                  <a:outerShdw blurRad="38100" dist="38100" dir="2700000" algn="tl">
                    <a:srgbClr val="000000">
                      <a:alpha val="43137"/>
                    </a:srgbClr>
                  </a:outerShdw>
                </a:effectLst>
                <a:latin typeface="Corbel" panose="020B0503020204020204" pitchFamily="34" charset="0"/>
              </a:rPr>
              <a:t>Raise doubts about faith</a:t>
            </a:r>
          </a:p>
          <a:p>
            <a:pPr lvl="1">
              <a:lnSpc>
                <a:spcPct val="100000"/>
              </a:lnSpc>
            </a:pPr>
            <a:r>
              <a:rPr lang="en-US" sz="4000" dirty="0">
                <a:effectLst>
                  <a:outerShdw blurRad="38100" dist="38100" dir="2700000" algn="tl">
                    <a:srgbClr val="000000">
                      <a:alpha val="43137"/>
                    </a:srgbClr>
                  </a:outerShdw>
                </a:effectLst>
                <a:latin typeface="Corbel" panose="020B0503020204020204" pitchFamily="34" charset="0"/>
              </a:rPr>
              <a:t>Deny blsgs of faithfulness</a:t>
            </a:r>
          </a:p>
        </p:txBody>
      </p:sp>
      <p:sp>
        <p:nvSpPr>
          <p:cNvPr id="4" name="Slide Number Placeholder 3">
            <a:extLst>
              <a:ext uri="{FF2B5EF4-FFF2-40B4-BE49-F238E27FC236}">
                <a16:creationId xmlns:a16="http://schemas.microsoft.com/office/drawing/2014/main" id="{8EBDDBED-9C53-4B55-9693-85A901A85EBE}"/>
              </a:ext>
            </a:extLst>
          </p:cNvPr>
          <p:cNvSpPr>
            <a:spLocks noGrp="1"/>
          </p:cNvSpPr>
          <p:nvPr>
            <p:ph type="sldNum" sz="quarter" idx="12"/>
          </p:nvPr>
        </p:nvSpPr>
        <p:spPr>
          <a:xfrm>
            <a:off x="11184673" y="6537960"/>
            <a:ext cx="914400" cy="320040"/>
          </a:xfrm>
        </p:spPr>
        <p:txBody>
          <a:bodyPr/>
          <a:lstStyle/>
          <a:p>
            <a:fld id="{6D22F896-40B5-4ADD-8801-0D06FADFA095}" type="slidenum">
              <a:rPr lang="en-US" sz="1400" smtClean="0">
                <a:solidFill>
                  <a:schemeClr val="bg1"/>
                </a:solidFill>
                <a:latin typeface="Corbel" panose="020B0503020204020204" pitchFamily="34" charset="0"/>
              </a:rPr>
              <a:t>2</a:t>
            </a:fld>
            <a:endParaRPr lang="en-US" sz="1400" dirty="0">
              <a:solidFill>
                <a:schemeClr val="bg1"/>
              </a:solidFill>
              <a:latin typeface="Corbel" panose="020B0503020204020204" pitchFamily="34" charset="0"/>
            </a:endParaRPr>
          </a:p>
        </p:txBody>
      </p:sp>
      <p:pic>
        <p:nvPicPr>
          <p:cNvPr id="9" name="Picture 8">
            <a:extLst>
              <a:ext uri="{FF2B5EF4-FFF2-40B4-BE49-F238E27FC236}">
                <a16:creationId xmlns:a16="http://schemas.microsoft.com/office/drawing/2014/main" id="{83D551E9-EEC4-46A6-BCCE-EA2CBF86A6E0}"/>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9807" y="6337734"/>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2547969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3500"/>
                            </p:stCondLst>
                            <p:childTnLst>
                              <p:par>
                                <p:cTn id="15" presetID="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5500"/>
                            </p:stCondLst>
                            <p:childTnLst>
                              <p:par>
                                <p:cTn id="20" presetID="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2" presetClass="entr" presetSubtype="2" fill="hold" nodeType="afterEffect">
                                  <p:stCondLst>
                                    <p:cond delay="100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fill="hold" nodeType="afterEffect">
                                  <p:stCondLst>
                                    <p:cond delay="50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9"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 presetClass="entr" presetSubtype="2" fill="hold" nodeType="afterEffect">
                                  <p:stCondLst>
                                    <p:cond delay="50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4000"/>
                <a:lumMod val="116000"/>
              </a:schemeClr>
            </a:gs>
            <a:gs pos="100000">
              <a:schemeClr val="bg2">
                <a:tint val="98000"/>
                <a:shade val="86000"/>
                <a:satMod val="90000"/>
                <a:lumMod val="88000"/>
              </a:schemeClr>
            </a:gs>
          </a:gsLst>
          <a:path path="circle">
            <a:fillToRect l="50000" t="15000" r="50000" b="169000"/>
          </a:path>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547826" y="1949032"/>
            <a:ext cx="2973555" cy="3344449"/>
          </a:xfrm>
        </p:spPr>
        <p:txBody>
          <a:bodyPr>
            <a:noAutofit/>
          </a:bodyPr>
          <a:lstStyle/>
          <a:p>
            <a:pPr>
              <a:lnSpc>
                <a:spcPct val="100000"/>
              </a:lnSpc>
            </a:pPr>
            <a:r>
              <a:rPr lang="en-US" sz="4200" b="1" dirty="0">
                <a:effectLst>
                  <a:outerShdw blurRad="38100" dist="38100" dir="2700000" algn="tl">
                    <a:srgbClr val="000000">
                      <a:alpha val="43137"/>
                    </a:srgbClr>
                  </a:outerShdw>
                </a:effectLst>
                <a:latin typeface="+mn-lt"/>
              </a:rPr>
              <a:t>Withstand Devil with God’s Help</a:t>
            </a:r>
          </a:p>
        </p:txBody>
      </p:sp>
      <p:sp>
        <p:nvSpPr>
          <p:cNvPr id="4" name="Slide Number Placeholder 3">
            <a:extLst>
              <a:ext uri="{FF2B5EF4-FFF2-40B4-BE49-F238E27FC236}">
                <a16:creationId xmlns:a16="http://schemas.microsoft.com/office/drawing/2014/main" id="{8EBDDBED-9C53-4B55-9693-85A901A85EBE}"/>
              </a:ext>
            </a:extLst>
          </p:cNvPr>
          <p:cNvSpPr>
            <a:spLocks noGrp="1"/>
          </p:cNvSpPr>
          <p:nvPr>
            <p:ph type="sldNum" sz="quarter" idx="12"/>
          </p:nvPr>
        </p:nvSpPr>
        <p:spPr>
          <a:xfrm>
            <a:off x="11169041" y="6452565"/>
            <a:ext cx="914400" cy="320040"/>
          </a:xfrm>
        </p:spPr>
        <p:txBody>
          <a:bodyPr>
            <a:normAutofit/>
          </a:bodyPr>
          <a:lstStyle/>
          <a:p>
            <a:pPr>
              <a:spcAft>
                <a:spcPts val="600"/>
              </a:spcAft>
            </a:pPr>
            <a:fld id="{6D22F896-40B5-4ADD-8801-0D06FADFA095}" type="slidenum">
              <a:rPr lang="en-US" sz="1400">
                <a:solidFill>
                  <a:schemeClr val="tx1"/>
                </a:solidFill>
                <a:latin typeface="Corbel" panose="020B0503020204020204" pitchFamily="34" charset="0"/>
              </a:rPr>
              <a:pPr>
                <a:spcAft>
                  <a:spcPts val="600"/>
                </a:spcAft>
              </a:pPr>
              <a:t>3</a:t>
            </a:fld>
            <a:endParaRPr lang="en-US" sz="1400">
              <a:solidFill>
                <a:schemeClr val="tx1"/>
              </a:solidFill>
              <a:latin typeface="Corbel" panose="020B0503020204020204" pitchFamily="34" charset="0"/>
            </a:endParaRPr>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4846319" y="704555"/>
            <a:ext cx="7128563" cy="5833405"/>
          </a:xfrm>
        </p:spPr>
        <p:txBody>
          <a:bodyPr>
            <a:normAutofit/>
          </a:bodyPr>
          <a:lstStyle/>
          <a:p>
            <a:pPr>
              <a:lnSpc>
                <a:spcPct val="100000"/>
              </a:lnSpc>
              <a:spcBef>
                <a:spcPts val="600"/>
              </a:spcBef>
              <a:buClr>
                <a:schemeClr val="tx1"/>
              </a:buClr>
            </a:pPr>
            <a:r>
              <a:rPr lang="en-US" sz="4000" b="1" i="1" dirty="0">
                <a:solidFill>
                  <a:srgbClr val="FFFF00"/>
                </a:solidFill>
                <a:effectLst>
                  <a:outerShdw blurRad="38100" dist="38100" dir="2700000" algn="tl">
                    <a:srgbClr val="000000">
                      <a:alpha val="43137"/>
                    </a:srgbClr>
                  </a:outerShdw>
                </a:effectLst>
                <a:latin typeface="Corbel" panose="020B0503020204020204" pitchFamily="34" charset="0"/>
              </a:rPr>
              <a:t>Ephesians 6:10-13:</a:t>
            </a:r>
          </a:p>
          <a:p>
            <a:pPr lvl="1">
              <a:lnSpc>
                <a:spcPct val="100000"/>
              </a:lnSpc>
              <a:spcBef>
                <a:spcPts val="600"/>
              </a:spcBef>
              <a:buClr>
                <a:schemeClr val="tx1"/>
              </a:buClr>
            </a:pPr>
            <a:r>
              <a:rPr lang="en-US" sz="4000" dirty="0">
                <a:effectLst>
                  <a:outerShdw blurRad="38100" dist="38100" dir="2700000" algn="tl">
                    <a:srgbClr val="000000">
                      <a:alpha val="43137"/>
                    </a:srgbClr>
                  </a:outerShdw>
                </a:effectLst>
                <a:latin typeface="Corbel" panose="020B0503020204020204" pitchFamily="34" charset="0"/>
              </a:rPr>
              <a:t>The power of His might</a:t>
            </a:r>
          </a:p>
          <a:p>
            <a:pPr lvl="1">
              <a:lnSpc>
                <a:spcPct val="100000"/>
              </a:lnSpc>
              <a:spcBef>
                <a:spcPts val="600"/>
              </a:spcBef>
              <a:buClr>
                <a:schemeClr val="tx1"/>
              </a:buClr>
            </a:pPr>
            <a:r>
              <a:rPr lang="en-US" sz="4000" dirty="0">
                <a:effectLst>
                  <a:outerShdw blurRad="38100" dist="38100" dir="2700000" algn="tl">
                    <a:srgbClr val="000000">
                      <a:alpha val="43137"/>
                    </a:srgbClr>
                  </a:outerShdw>
                </a:effectLst>
                <a:latin typeface="Corbel" panose="020B0503020204020204" pitchFamily="34" charset="0"/>
              </a:rPr>
              <a:t>Whole armor of God</a:t>
            </a:r>
          </a:p>
          <a:p>
            <a:pPr lvl="1">
              <a:lnSpc>
                <a:spcPct val="100000"/>
              </a:lnSpc>
              <a:spcBef>
                <a:spcPts val="600"/>
              </a:spcBef>
              <a:buClr>
                <a:schemeClr val="tx1"/>
              </a:buClr>
            </a:pPr>
            <a:r>
              <a:rPr lang="en-US" sz="4000" dirty="0">
                <a:effectLst>
                  <a:outerShdw blurRad="38100" dist="38100" dir="2700000" algn="tl">
                    <a:srgbClr val="000000">
                      <a:alpha val="43137"/>
                    </a:srgbClr>
                  </a:outerShdw>
                </a:effectLst>
                <a:latin typeface="Corbel" panose="020B0503020204020204" pitchFamily="34" charset="0"/>
              </a:rPr>
              <a:t>Able to stand and withstand</a:t>
            </a:r>
          </a:p>
          <a:p>
            <a:pPr>
              <a:lnSpc>
                <a:spcPct val="100000"/>
              </a:lnSpc>
              <a:spcBef>
                <a:spcPts val="600"/>
              </a:spcBef>
              <a:buClr>
                <a:schemeClr val="tx1"/>
              </a:buClr>
            </a:pPr>
            <a:r>
              <a:rPr lang="en-US" sz="4000" b="1" i="1" dirty="0">
                <a:solidFill>
                  <a:srgbClr val="FFFF00"/>
                </a:solidFill>
                <a:effectLst>
                  <a:outerShdw blurRad="38100" dist="38100" dir="2700000" algn="tl">
                    <a:srgbClr val="000000">
                      <a:alpha val="43137"/>
                    </a:srgbClr>
                  </a:outerShdw>
                </a:effectLst>
                <a:latin typeface="Corbel" panose="020B0503020204020204" pitchFamily="34" charset="0"/>
              </a:rPr>
              <a:t>Micah 6:6-8:</a:t>
            </a:r>
          </a:p>
          <a:p>
            <a:pPr lvl="1">
              <a:lnSpc>
                <a:spcPct val="100000"/>
              </a:lnSpc>
              <a:spcBef>
                <a:spcPts val="600"/>
              </a:spcBef>
              <a:buClr>
                <a:schemeClr val="tx1"/>
              </a:buClr>
            </a:pPr>
            <a:r>
              <a:rPr lang="en-US" sz="4000" dirty="0">
                <a:effectLst>
                  <a:outerShdw blurRad="38100" dist="38100" dir="2700000" algn="tl">
                    <a:srgbClr val="000000">
                      <a:alpha val="43137"/>
                    </a:srgbClr>
                  </a:outerShdw>
                </a:effectLst>
                <a:latin typeface="Corbel" panose="020B0503020204020204" pitchFamily="34" charset="0"/>
              </a:rPr>
              <a:t>Justice</a:t>
            </a:r>
          </a:p>
          <a:p>
            <a:pPr lvl="1">
              <a:lnSpc>
                <a:spcPct val="100000"/>
              </a:lnSpc>
              <a:spcBef>
                <a:spcPts val="600"/>
              </a:spcBef>
              <a:buClr>
                <a:schemeClr val="tx1"/>
              </a:buClr>
            </a:pPr>
            <a:r>
              <a:rPr lang="en-US" sz="4000" dirty="0">
                <a:effectLst>
                  <a:outerShdw blurRad="38100" dist="38100" dir="2700000" algn="tl">
                    <a:srgbClr val="000000">
                      <a:alpha val="43137"/>
                    </a:srgbClr>
                  </a:outerShdw>
                </a:effectLst>
                <a:latin typeface="Corbel" panose="020B0503020204020204" pitchFamily="34" charset="0"/>
              </a:rPr>
              <a:t>Mercy</a:t>
            </a:r>
          </a:p>
          <a:p>
            <a:pPr lvl="1">
              <a:lnSpc>
                <a:spcPct val="100000"/>
              </a:lnSpc>
              <a:spcBef>
                <a:spcPts val="600"/>
              </a:spcBef>
              <a:buClr>
                <a:schemeClr val="tx1"/>
              </a:buClr>
            </a:pPr>
            <a:r>
              <a:rPr lang="en-US" sz="4000" dirty="0">
                <a:effectLst>
                  <a:outerShdw blurRad="38100" dist="38100" dir="2700000" algn="tl">
                    <a:srgbClr val="000000">
                      <a:alpha val="43137"/>
                    </a:srgbClr>
                  </a:outerShdw>
                </a:effectLst>
                <a:latin typeface="Corbel" panose="020B0503020204020204" pitchFamily="34" charset="0"/>
              </a:rPr>
              <a:t>Humility</a:t>
            </a:r>
          </a:p>
        </p:txBody>
      </p:sp>
      <p:pic>
        <p:nvPicPr>
          <p:cNvPr id="9" name="Picture 8">
            <a:extLst>
              <a:ext uri="{FF2B5EF4-FFF2-40B4-BE49-F238E27FC236}">
                <a16:creationId xmlns:a16="http://schemas.microsoft.com/office/drawing/2014/main" id="{7051D8A9-F39D-4306-AB8F-B741445F8B4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9807" y="6337734"/>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83299848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3500"/>
                            </p:stCondLst>
                            <p:childTnLst>
                              <p:par>
                                <p:cTn id="15" presetID="2" presetClass="entr" presetSubtype="2"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5000"/>
                            </p:stCondLst>
                            <p:childTnLst>
                              <p:par>
                                <p:cTn id="20" presetID="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2" presetClass="entr" presetSubtype="2" fill="hold" nodeType="afterEffect">
                                  <p:stCondLst>
                                    <p:cond delay="50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5" fill="hold">
                            <p:stCondLst>
                              <p:cond delay="2500"/>
                            </p:stCondLst>
                            <p:childTnLst>
                              <p:par>
                                <p:cTn id="36" presetID="2" presetClass="entr" presetSubtype="2" fill="hold" nodeType="afterEffect">
                                  <p:stCondLst>
                                    <p:cond delay="100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9"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 presetClass="entr" presetSubtype="2" fill="hold" nodeType="afterEffect">
                                  <p:stCondLst>
                                    <p:cond delay="100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CA06-44D6-42FD-A799-87DA0666F53F}"/>
              </a:ext>
            </a:extLst>
          </p:cNvPr>
          <p:cNvSpPr>
            <a:spLocks noGrp="1"/>
          </p:cNvSpPr>
          <p:nvPr>
            <p:ph type="title"/>
          </p:nvPr>
        </p:nvSpPr>
        <p:spPr>
          <a:xfrm>
            <a:off x="789140" y="2229633"/>
            <a:ext cx="3695177" cy="2693096"/>
          </a:xfrm>
          <a:effectLst>
            <a:outerShdw blurRad="50800" dist="38100" dir="2700000" algn="tl" rotWithShape="0">
              <a:prstClr val="black">
                <a:alpha val="40000"/>
              </a:prstClr>
            </a:outerShdw>
          </a:effectLst>
        </p:spPr>
        <p:txBody>
          <a:bodyPr>
            <a:noAutofit/>
          </a:bodyPr>
          <a:lstStyle/>
          <a:p>
            <a:pPr>
              <a:lnSpc>
                <a:spcPct val="100000"/>
              </a:lnSpc>
            </a:pPr>
            <a:r>
              <a:rPr lang="en-US" sz="4200" b="1" dirty="0">
                <a:solidFill>
                  <a:srgbClr val="FFFF00"/>
                </a:solidFill>
                <a:effectLst>
                  <a:outerShdw blurRad="38100" dist="38100" dir="2700000" algn="tl">
                    <a:srgbClr val="000000">
                      <a:alpha val="43137"/>
                    </a:srgbClr>
                  </a:outerShdw>
                </a:effectLst>
                <a:latin typeface="+mn-lt"/>
              </a:rPr>
              <a:t>Give God the </a:t>
            </a:r>
            <a:r>
              <a:rPr lang="en-US" sz="4200" b="1" u="sng" dirty="0">
                <a:solidFill>
                  <a:srgbClr val="FFFF00"/>
                </a:solidFill>
                <a:effectLst>
                  <a:outerShdw blurRad="38100" dist="38100" dir="2700000" algn="tl">
                    <a:srgbClr val="000000">
                      <a:alpha val="43137"/>
                    </a:srgbClr>
                  </a:outerShdw>
                </a:effectLst>
                <a:latin typeface="+mn-lt"/>
              </a:rPr>
              <a:t>First Hour</a:t>
            </a:r>
            <a:br>
              <a:rPr lang="en-US" sz="4200" b="1" u="sng" dirty="0">
                <a:solidFill>
                  <a:srgbClr val="FFFF00"/>
                </a:solidFill>
                <a:effectLst>
                  <a:outerShdw blurRad="38100" dist="38100" dir="2700000" algn="tl">
                    <a:srgbClr val="000000">
                      <a:alpha val="43137"/>
                    </a:srgbClr>
                  </a:outerShdw>
                </a:effectLst>
                <a:latin typeface="+mn-lt"/>
              </a:rPr>
            </a:br>
            <a:r>
              <a:rPr lang="en-US" sz="4200" b="1" dirty="0">
                <a:solidFill>
                  <a:srgbClr val="FFFF00"/>
                </a:solidFill>
                <a:effectLst>
                  <a:outerShdw blurRad="38100" dist="38100" dir="2700000" algn="tl">
                    <a:srgbClr val="000000">
                      <a:alpha val="43137"/>
                    </a:srgbClr>
                  </a:outerShdw>
                </a:effectLst>
                <a:latin typeface="+mn-lt"/>
              </a:rPr>
              <a:t>of Each Day </a:t>
            </a:r>
          </a:p>
        </p:txBody>
      </p:sp>
      <p:sp>
        <p:nvSpPr>
          <p:cNvPr id="3" name="Content Placeholder 2">
            <a:extLst>
              <a:ext uri="{FF2B5EF4-FFF2-40B4-BE49-F238E27FC236}">
                <a16:creationId xmlns:a16="http://schemas.microsoft.com/office/drawing/2014/main" id="{1C65CBE9-7662-4460-BE22-22BC0278957B}"/>
              </a:ext>
            </a:extLst>
          </p:cNvPr>
          <p:cNvSpPr>
            <a:spLocks noGrp="1"/>
          </p:cNvSpPr>
          <p:nvPr>
            <p:ph idx="1"/>
          </p:nvPr>
        </p:nvSpPr>
        <p:spPr>
          <a:xfrm>
            <a:off x="5118447" y="804689"/>
            <a:ext cx="6518232" cy="5248622"/>
          </a:xfrm>
        </p:spPr>
        <p:txBody>
          <a:bodyPr>
            <a:normAutofit/>
          </a:bodyPr>
          <a:lstStyle/>
          <a:p>
            <a:pPr>
              <a:lnSpc>
                <a:spcPct val="100000"/>
              </a:lnSpc>
              <a:spcBef>
                <a:spcPts val="1800"/>
              </a:spcBef>
            </a:pPr>
            <a:r>
              <a:rPr lang="en-US" sz="4400" b="1" dirty="0">
                <a:latin typeface="Corbel" panose="020B0503020204020204" pitchFamily="34" charset="0"/>
              </a:rPr>
              <a:t>To pray</a:t>
            </a:r>
            <a:r>
              <a:rPr lang="en-US" sz="4400" dirty="0">
                <a:latin typeface="Corbel" panose="020B0503020204020204" pitchFamily="34" charset="0"/>
              </a:rPr>
              <a:t>, </a:t>
            </a:r>
            <a:r>
              <a:rPr lang="en-US" sz="4400" i="1" dirty="0">
                <a:latin typeface="Corbel" panose="020B0503020204020204" pitchFamily="34" charset="0"/>
              </a:rPr>
              <a:t>Mark 1:35</a:t>
            </a:r>
          </a:p>
          <a:p>
            <a:pPr marL="457200" lvl="1" indent="0">
              <a:lnSpc>
                <a:spcPct val="100000"/>
              </a:lnSpc>
              <a:spcBef>
                <a:spcPts val="1800"/>
              </a:spcBef>
              <a:buNone/>
            </a:pPr>
            <a:r>
              <a:rPr lang="en-US" sz="4200" i="1" dirty="0">
                <a:latin typeface="Corbel" panose="020B0503020204020204" pitchFamily="34" charset="0"/>
              </a:rPr>
              <a:t>(Phil. 4:6; 1 Tim. 2:1-2; </a:t>
            </a:r>
            <a:br>
              <a:rPr lang="en-US" sz="4200" i="1" dirty="0">
                <a:latin typeface="Corbel" panose="020B0503020204020204" pitchFamily="34" charset="0"/>
              </a:rPr>
            </a:br>
            <a:r>
              <a:rPr lang="en-US" sz="4200" i="1" dirty="0">
                <a:latin typeface="Corbel" panose="020B0503020204020204" pitchFamily="34" charset="0"/>
              </a:rPr>
              <a:t>1 Thess. 5:17)</a:t>
            </a:r>
          </a:p>
          <a:p>
            <a:pPr>
              <a:lnSpc>
                <a:spcPct val="100000"/>
              </a:lnSpc>
              <a:spcBef>
                <a:spcPts val="1800"/>
              </a:spcBef>
            </a:pPr>
            <a:r>
              <a:rPr lang="en-US" sz="4400" b="1" dirty="0">
                <a:latin typeface="Corbel" panose="020B0503020204020204" pitchFamily="34" charset="0"/>
              </a:rPr>
              <a:t>To read</a:t>
            </a:r>
            <a:r>
              <a:rPr lang="en-US" sz="4400" dirty="0">
                <a:latin typeface="Corbel" panose="020B0503020204020204" pitchFamily="34" charset="0"/>
              </a:rPr>
              <a:t>, </a:t>
            </a:r>
            <a:r>
              <a:rPr lang="en-US" sz="4400" i="1" dirty="0">
                <a:latin typeface="Corbel" panose="020B0503020204020204" pitchFamily="34" charset="0"/>
              </a:rPr>
              <a:t>Psalm 119:33-40</a:t>
            </a:r>
          </a:p>
          <a:p>
            <a:pPr>
              <a:lnSpc>
                <a:spcPct val="100000"/>
              </a:lnSpc>
              <a:spcBef>
                <a:spcPts val="1800"/>
              </a:spcBef>
            </a:pPr>
            <a:r>
              <a:rPr lang="en-US" sz="4400" b="1" dirty="0">
                <a:latin typeface="Corbel" panose="020B0503020204020204" pitchFamily="34" charset="0"/>
              </a:rPr>
              <a:t>To meditate</a:t>
            </a:r>
            <a:r>
              <a:rPr lang="en-US" sz="4400" dirty="0">
                <a:latin typeface="Corbel" panose="020B0503020204020204" pitchFamily="34" charset="0"/>
              </a:rPr>
              <a:t>, </a:t>
            </a:r>
            <a:r>
              <a:rPr lang="en-US" sz="4400" i="1" dirty="0">
                <a:latin typeface="Corbel" panose="020B0503020204020204" pitchFamily="34" charset="0"/>
              </a:rPr>
              <a:t>Psalm 1:1-2; 119:97 (Joshua 1:8)</a:t>
            </a:r>
          </a:p>
        </p:txBody>
      </p:sp>
      <p:sp>
        <p:nvSpPr>
          <p:cNvPr id="4" name="Slide Number Placeholder 3">
            <a:extLst>
              <a:ext uri="{FF2B5EF4-FFF2-40B4-BE49-F238E27FC236}">
                <a16:creationId xmlns:a16="http://schemas.microsoft.com/office/drawing/2014/main" id="{80B283CE-6DD0-4CDB-9B26-F5E29B591DD1}"/>
              </a:ext>
            </a:extLst>
          </p:cNvPr>
          <p:cNvSpPr>
            <a:spLocks noGrp="1"/>
          </p:cNvSpPr>
          <p:nvPr>
            <p:ph type="sldNum" sz="quarter" idx="12"/>
          </p:nvPr>
        </p:nvSpPr>
        <p:spPr>
          <a:xfrm>
            <a:off x="11179479" y="6537960"/>
            <a:ext cx="914400" cy="320040"/>
          </a:xfrm>
        </p:spPr>
        <p:txBody>
          <a:bodyPr/>
          <a:lstStyle/>
          <a:p>
            <a:fld id="{6D22F896-40B5-4ADD-8801-0D06FADFA095}" type="slidenum">
              <a:rPr lang="en-US" sz="1400" smtClean="0">
                <a:solidFill>
                  <a:schemeClr val="tx1"/>
                </a:solidFill>
                <a:latin typeface="Corbel" panose="020B0503020204020204" pitchFamily="34" charset="0"/>
              </a:rPr>
              <a:t>4</a:t>
            </a:fld>
            <a:endParaRPr lang="en-US" sz="1400" dirty="0">
              <a:solidFill>
                <a:schemeClr val="tx1"/>
              </a:solidFill>
              <a:latin typeface="Corbel" panose="020B0503020204020204" pitchFamily="34" charset="0"/>
            </a:endParaRPr>
          </a:p>
        </p:txBody>
      </p:sp>
      <p:pic>
        <p:nvPicPr>
          <p:cNvPr id="5" name="Picture 4">
            <a:extLst>
              <a:ext uri="{FF2B5EF4-FFF2-40B4-BE49-F238E27FC236}">
                <a16:creationId xmlns:a16="http://schemas.microsoft.com/office/drawing/2014/main" id="{05B130AF-6BFB-485D-8F13-2038E9CEB5F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9807" y="6337734"/>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92682539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1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CA06-44D6-42FD-A799-87DA0666F53F}"/>
              </a:ext>
            </a:extLst>
          </p:cNvPr>
          <p:cNvSpPr>
            <a:spLocks noGrp="1"/>
          </p:cNvSpPr>
          <p:nvPr>
            <p:ph type="title"/>
          </p:nvPr>
        </p:nvSpPr>
        <p:spPr>
          <a:xfrm>
            <a:off x="789140" y="2229633"/>
            <a:ext cx="3695177" cy="2693096"/>
          </a:xfrm>
          <a:effectLst>
            <a:outerShdw blurRad="50800" dist="38100" dir="2700000" algn="tl" rotWithShape="0">
              <a:prstClr val="black">
                <a:alpha val="40000"/>
              </a:prstClr>
            </a:outerShdw>
          </a:effectLst>
        </p:spPr>
        <p:txBody>
          <a:bodyPr>
            <a:noAutofit/>
          </a:bodyPr>
          <a:lstStyle/>
          <a:p>
            <a:pPr>
              <a:lnSpc>
                <a:spcPct val="100000"/>
              </a:lnSpc>
            </a:pPr>
            <a:r>
              <a:rPr lang="en-US" sz="4200" b="1" dirty="0">
                <a:solidFill>
                  <a:srgbClr val="FFFF00"/>
                </a:solidFill>
                <a:effectLst>
                  <a:outerShdw blurRad="38100" dist="38100" dir="2700000" algn="tl">
                    <a:srgbClr val="000000">
                      <a:alpha val="43137"/>
                    </a:srgbClr>
                  </a:outerShdw>
                </a:effectLst>
                <a:latin typeface="+mn-lt"/>
              </a:rPr>
              <a:t>Give God the </a:t>
            </a:r>
            <a:r>
              <a:rPr lang="en-US" sz="4200" b="1" u="sng" dirty="0">
                <a:solidFill>
                  <a:srgbClr val="FFFF00"/>
                </a:solidFill>
                <a:effectLst>
                  <a:outerShdw blurRad="38100" dist="38100" dir="2700000" algn="tl">
                    <a:srgbClr val="000000">
                      <a:alpha val="43137"/>
                    </a:srgbClr>
                  </a:outerShdw>
                </a:effectLst>
                <a:latin typeface="+mn-lt"/>
              </a:rPr>
              <a:t>First Day</a:t>
            </a:r>
            <a:br>
              <a:rPr lang="en-US" sz="4200" b="1" u="sng" dirty="0">
                <a:solidFill>
                  <a:srgbClr val="FFFF00"/>
                </a:solidFill>
                <a:effectLst>
                  <a:outerShdw blurRad="38100" dist="38100" dir="2700000" algn="tl">
                    <a:srgbClr val="000000">
                      <a:alpha val="43137"/>
                    </a:srgbClr>
                  </a:outerShdw>
                </a:effectLst>
                <a:latin typeface="+mn-lt"/>
              </a:rPr>
            </a:br>
            <a:r>
              <a:rPr lang="en-US" sz="4200" b="1" dirty="0">
                <a:solidFill>
                  <a:srgbClr val="FFFF00"/>
                </a:solidFill>
                <a:effectLst>
                  <a:outerShdw blurRad="38100" dist="38100" dir="2700000" algn="tl">
                    <a:srgbClr val="000000">
                      <a:alpha val="43137"/>
                    </a:srgbClr>
                  </a:outerShdw>
                </a:effectLst>
                <a:latin typeface="+mn-lt"/>
              </a:rPr>
              <a:t>of Each Week </a:t>
            </a:r>
          </a:p>
        </p:txBody>
      </p:sp>
      <p:sp>
        <p:nvSpPr>
          <p:cNvPr id="3" name="Content Placeholder 2">
            <a:extLst>
              <a:ext uri="{FF2B5EF4-FFF2-40B4-BE49-F238E27FC236}">
                <a16:creationId xmlns:a16="http://schemas.microsoft.com/office/drawing/2014/main" id="{1C65CBE9-7662-4460-BE22-22BC0278957B}"/>
              </a:ext>
            </a:extLst>
          </p:cNvPr>
          <p:cNvSpPr>
            <a:spLocks noGrp="1"/>
          </p:cNvSpPr>
          <p:nvPr>
            <p:ph idx="1"/>
          </p:nvPr>
        </p:nvSpPr>
        <p:spPr>
          <a:xfrm>
            <a:off x="5118447" y="314390"/>
            <a:ext cx="6518232" cy="6237335"/>
          </a:xfrm>
        </p:spPr>
        <p:txBody>
          <a:bodyPr>
            <a:normAutofit/>
          </a:bodyPr>
          <a:lstStyle/>
          <a:p>
            <a:pPr>
              <a:lnSpc>
                <a:spcPct val="100000"/>
              </a:lnSpc>
              <a:spcBef>
                <a:spcPts val="600"/>
              </a:spcBef>
            </a:pPr>
            <a:r>
              <a:rPr lang="en-US" sz="4200" b="1" dirty="0">
                <a:latin typeface="Corbel" panose="020B0503020204020204" pitchFamily="34" charset="0"/>
              </a:rPr>
              <a:t>To worship</a:t>
            </a:r>
            <a:r>
              <a:rPr lang="en-US" sz="4200" dirty="0">
                <a:latin typeface="Corbel" panose="020B0503020204020204" pitchFamily="34" charset="0"/>
              </a:rPr>
              <a:t>, </a:t>
            </a:r>
            <a:r>
              <a:rPr lang="en-US" sz="4200" i="1" dirty="0">
                <a:latin typeface="Corbel" panose="020B0503020204020204" pitchFamily="34" charset="0"/>
              </a:rPr>
              <a:t>Acts 20:7</a:t>
            </a:r>
          </a:p>
          <a:p>
            <a:pPr lvl="1">
              <a:lnSpc>
                <a:spcPct val="100000"/>
              </a:lnSpc>
              <a:spcBef>
                <a:spcPts val="600"/>
              </a:spcBef>
            </a:pPr>
            <a:r>
              <a:rPr lang="en-US" sz="4000" dirty="0">
                <a:latin typeface="Corbel" panose="020B0503020204020204" pitchFamily="34" charset="0"/>
              </a:rPr>
              <a:t>Reconcile conflicts, </a:t>
            </a:r>
            <a:br>
              <a:rPr lang="en-US" sz="4000" dirty="0">
                <a:latin typeface="Corbel" panose="020B0503020204020204" pitchFamily="34" charset="0"/>
              </a:rPr>
            </a:br>
            <a:r>
              <a:rPr lang="en-US" sz="4000" i="1" dirty="0">
                <a:latin typeface="Corbel" panose="020B0503020204020204" pitchFamily="34" charset="0"/>
              </a:rPr>
              <a:t>Matthew 5:23-24</a:t>
            </a:r>
          </a:p>
          <a:p>
            <a:pPr lvl="1">
              <a:lnSpc>
                <a:spcPct val="100000"/>
              </a:lnSpc>
              <a:spcBef>
                <a:spcPts val="600"/>
              </a:spcBef>
            </a:pPr>
            <a:r>
              <a:rPr lang="en-US" sz="4000" dirty="0">
                <a:latin typeface="Corbel" panose="020B0503020204020204" pitchFamily="34" charset="0"/>
              </a:rPr>
              <a:t>Examine purposes, </a:t>
            </a:r>
            <a:br>
              <a:rPr lang="en-US" sz="4000" dirty="0">
                <a:latin typeface="Corbel" panose="020B0503020204020204" pitchFamily="34" charset="0"/>
              </a:rPr>
            </a:br>
            <a:r>
              <a:rPr lang="en-US" sz="4000" i="1" dirty="0">
                <a:latin typeface="Corbel" panose="020B0503020204020204" pitchFamily="34" charset="0"/>
              </a:rPr>
              <a:t>1 Corinthians 11:27-30</a:t>
            </a:r>
          </a:p>
          <a:p>
            <a:pPr lvl="1">
              <a:lnSpc>
                <a:spcPct val="100000"/>
              </a:lnSpc>
              <a:spcBef>
                <a:spcPts val="600"/>
              </a:spcBef>
            </a:pPr>
            <a:r>
              <a:rPr lang="en-US" sz="4000" dirty="0">
                <a:latin typeface="Corbel" panose="020B0503020204020204" pitchFamily="34" charset="0"/>
              </a:rPr>
              <a:t>Cleanse hearts and conduct, </a:t>
            </a:r>
            <a:r>
              <a:rPr lang="en-US" sz="4000" i="1" dirty="0">
                <a:latin typeface="Corbel" panose="020B0503020204020204" pitchFamily="34" charset="0"/>
              </a:rPr>
              <a:t>James 4:8</a:t>
            </a:r>
          </a:p>
          <a:p>
            <a:pPr>
              <a:lnSpc>
                <a:spcPct val="100000"/>
              </a:lnSpc>
              <a:spcBef>
                <a:spcPts val="600"/>
              </a:spcBef>
            </a:pPr>
            <a:r>
              <a:rPr lang="en-US" sz="4200" b="1" dirty="0">
                <a:latin typeface="Corbel" panose="020B0503020204020204" pitchFamily="34" charset="0"/>
              </a:rPr>
              <a:t>To encourage brethren</a:t>
            </a:r>
            <a:r>
              <a:rPr lang="en-US" sz="4200" dirty="0">
                <a:latin typeface="Corbel" panose="020B0503020204020204" pitchFamily="34" charset="0"/>
              </a:rPr>
              <a:t>, </a:t>
            </a:r>
            <a:r>
              <a:rPr lang="en-US" sz="4200" i="1" dirty="0">
                <a:latin typeface="Corbel" panose="020B0503020204020204" pitchFamily="34" charset="0"/>
              </a:rPr>
              <a:t>Hebrews 10:24-25</a:t>
            </a:r>
          </a:p>
        </p:txBody>
      </p:sp>
      <p:sp>
        <p:nvSpPr>
          <p:cNvPr id="4" name="Slide Number Placeholder 3">
            <a:extLst>
              <a:ext uri="{FF2B5EF4-FFF2-40B4-BE49-F238E27FC236}">
                <a16:creationId xmlns:a16="http://schemas.microsoft.com/office/drawing/2014/main" id="{80B283CE-6DD0-4CDB-9B26-F5E29B591DD1}"/>
              </a:ext>
            </a:extLst>
          </p:cNvPr>
          <p:cNvSpPr>
            <a:spLocks noGrp="1"/>
          </p:cNvSpPr>
          <p:nvPr>
            <p:ph type="sldNum" sz="quarter" idx="12"/>
          </p:nvPr>
        </p:nvSpPr>
        <p:spPr>
          <a:xfrm>
            <a:off x="11179479" y="6537960"/>
            <a:ext cx="914400" cy="320040"/>
          </a:xfrm>
        </p:spPr>
        <p:txBody>
          <a:bodyPr/>
          <a:lstStyle/>
          <a:p>
            <a:fld id="{6D22F896-40B5-4ADD-8801-0D06FADFA095}" type="slidenum">
              <a:rPr lang="en-US" sz="1400" smtClean="0">
                <a:solidFill>
                  <a:schemeClr val="tx1"/>
                </a:solidFill>
                <a:latin typeface="Corbel" panose="020B0503020204020204" pitchFamily="34" charset="0"/>
              </a:rPr>
              <a:t>5</a:t>
            </a:fld>
            <a:endParaRPr lang="en-US" sz="1400" dirty="0">
              <a:solidFill>
                <a:schemeClr val="tx1"/>
              </a:solidFill>
              <a:latin typeface="Corbel" panose="020B0503020204020204" pitchFamily="34" charset="0"/>
            </a:endParaRPr>
          </a:p>
        </p:txBody>
      </p:sp>
      <p:pic>
        <p:nvPicPr>
          <p:cNvPr id="5" name="Picture 4">
            <a:extLst>
              <a:ext uri="{FF2B5EF4-FFF2-40B4-BE49-F238E27FC236}">
                <a16:creationId xmlns:a16="http://schemas.microsoft.com/office/drawing/2014/main" id="{05B130AF-6BFB-485D-8F13-2038E9CEB5F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9807" y="6337734"/>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426077606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CA06-44D6-42FD-A799-87DA0666F53F}"/>
              </a:ext>
            </a:extLst>
          </p:cNvPr>
          <p:cNvSpPr>
            <a:spLocks noGrp="1"/>
          </p:cNvSpPr>
          <p:nvPr>
            <p:ph type="title"/>
          </p:nvPr>
        </p:nvSpPr>
        <p:spPr>
          <a:xfrm>
            <a:off x="789140" y="2229633"/>
            <a:ext cx="3695177" cy="2693096"/>
          </a:xfrm>
          <a:effectLst>
            <a:outerShdw blurRad="50800" dist="38100" dir="2700000" algn="tl" rotWithShape="0">
              <a:prstClr val="black">
                <a:alpha val="40000"/>
              </a:prstClr>
            </a:outerShdw>
          </a:effectLst>
        </p:spPr>
        <p:txBody>
          <a:bodyPr>
            <a:noAutofit/>
          </a:bodyPr>
          <a:lstStyle/>
          <a:p>
            <a:pPr>
              <a:lnSpc>
                <a:spcPct val="100000"/>
              </a:lnSpc>
            </a:pPr>
            <a:r>
              <a:rPr lang="en-US" sz="4200" b="1" dirty="0">
                <a:solidFill>
                  <a:srgbClr val="FFFF00"/>
                </a:solidFill>
                <a:effectLst>
                  <a:outerShdw blurRad="38100" dist="38100" dir="2700000" algn="tl">
                    <a:srgbClr val="000000">
                      <a:alpha val="43137"/>
                    </a:srgbClr>
                  </a:outerShdw>
                </a:effectLst>
                <a:latin typeface="+mn-lt"/>
              </a:rPr>
              <a:t>Give God the </a:t>
            </a:r>
            <a:r>
              <a:rPr lang="en-US" sz="4200" b="1" u="sng" dirty="0">
                <a:solidFill>
                  <a:srgbClr val="FFFF00"/>
                </a:solidFill>
                <a:effectLst>
                  <a:outerShdw blurRad="38100" dist="38100" dir="2700000" algn="tl">
                    <a:srgbClr val="000000">
                      <a:alpha val="43137"/>
                    </a:srgbClr>
                  </a:outerShdw>
                </a:effectLst>
                <a:latin typeface="+mn-lt"/>
              </a:rPr>
              <a:t>First Portion</a:t>
            </a:r>
            <a:br>
              <a:rPr lang="en-US" sz="4200" b="1" u="sng" dirty="0">
                <a:solidFill>
                  <a:srgbClr val="FFFF00"/>
                </a:solidFill>
                <a:effectLst>
                  <a:outerShdw blurRad="38100" dist="38100" dir="2700000" algn="tl">
                    <a:srgbClr val="000000">
                      <a:alpha val="43137"/>
                    </a:srgbClr>
                  </a:outerShdw>
                </a:effectLst>
                <a:latin typeface="+mn-lt"/>
              </a:rPr>
            </a:br>
            <a:r>
              <a:rPr lang="en-US" sz="4200" b="1" dirty="0">
                <a:solidFill>
                  <a:srgbClr val="FFFF00"/>
                </a:solidFill>
                <a:effectLst>
                  <a:outerShdw blurRad="38100" dist="38100" dir="2700000" algn="tl">
                    <a:srgbClr val="000000">
                      <a:alpha val="43137"/>
                    </a:srgbClr>
                  </a:outerShdw>
                </a:effectLst>
                <a:latin typeface="+mn-lt"/>
              </a:rPr>
              <a:t>of Every Paycheck </a:t>
            </a:r>
          </a:p>
        </p:txBody>
      </p:sp>
      <p:sp>
        <p:nvSpPr>
          <p:cNvPr id="3" name="Content Placeholder 2">
            <a:extLst>
              <a:ext uri="{FF2B5EF4-FFF2-40B4-BE49-F238E27FC236}">
                <a16:creationId xmlns:a16="http://schemas.microsoft.com/office/drawing/2014/main" id="{1C65CBE9-7662-4460-BE22-22BC0278957B}"/>
              </a:ext>
            </a:extLst>
          </p:cNvPr>
          <p:cNvSpPr>
            <a:spLocks noGrp="1"/>
          </p:cNvSpPr>
          <p:nvPr>
            <p:ph idx="1"/>
          </p:nvPr>
        </p:nvSpPr>
        <p:spPr>
          <a:xfrm>
            <a:off x="4985360" y="729641"/>
            <a:ext cx="6889314" cy="5398718"/>
          </a:xfrm>
        </p:spPr>
        <p:txBody>
          <a:bodyPr>
            <a:normAutofit/>
          </a:bodyPr>
          <a:lstStyle/>
          <a:p>
            <a:pPr>
              <a:lnSpc>
                <a:spcPct val="100000"/>
              </a:lnSpc>
              <a:spcBef>
                <a:spcPts val="1200"/>
              </a:spcBef>
            </a:pPr>
            <a:r>
              <a:rPr lang="en-US" sz="4200" b="1" dirty="0">
                <a:latin typeface="Corbel" panose="020B0503020204020204" pitchFamily="34" charset="0"/>
              </a:rPr>
              <a:t>As prospered</a:t>
            </a:r>
            <a:r>
              <a:rPr lang="en-US" sz="4200" dirty="0">
                <a:latin typeface="Corbel" panose="020B0503020204020204" pitchFamily="34" charset="0"/>
              </a:rPr>
              <a:t>, </a:t>
            </a:r>
            <a:r>
              <a:rPr lang="en-US" sz="4200" i="1" dirty="0">
                <a:latin typeface="Corbel" panose="020B0503020204020204" pitchFamily="34" charset="0"/>
              </a:rPr>
              <a:t>1 Cor. 16:1-2</a:t>
            </a:r>
          </a:p>
          <a:p>
            <a:pPr lvl="1">
              <a:lnSpc>
                <a:spcPct val="100000"/>
              </a:lnSpc>
              <a:spcBef>
                <a:spcPts val="1200"/>
              </a:spcBef>
            </a:pPr>
            <a:r>
              <a:rPr lang="en-US" sz="4000" dirty="0">
                <a:latin typeface="Corbel" panose="020B0503020204020204" pitchFamily="34" charset="0"/>
              </a:rPr>
              <a:t>Bountifully, </a:t>
            </a:r>
            <a:r>
              <a:rPr lang="en-US" sz="4000" i="1" dirty="0">
                <a:latin typeface="Corbel" panose="020B0503020204020204" pitchFamily="34" charset="0"/>
              </a:rPr>
              <a:t>2 Cor. 9:6</a:t>
            </a:r>
          </a:p>
          <a:p>
            <a:pPr lvl="1">
              <a:lnSpc>
                <a:spcPct val="100000"/>
              </a:lnSpc>
              <a:spcBef>
                <a:spcPts val="1200"/>
              </a:spcBef>
            </a:pPr>
            <a:r>
              <a:rPr lang="en-US" sz="4000" dirty="0">
                <a:latin typeface="Corbel" panose="020B0503020204020204" pitchFamily="34" charset="0"/>
              </a:rPr>
              <a:t>Keep perspective, </a:t>
            </a:r>
            <a:r>
              <a:rPr lang="en-US" sz="4000" i="1" dirty="0">
                <a:latin typeface="Corbel" panose="020B0503020204020204" pitchFamily="34" charset="0"/>
              </a:rPr>
              <a:t>1 Tim. 6:17</a:t>
            </a:r>
          </a:p>
          <a:p>
            <a:pPr>
              <a:lnSpc>
                <a:spcPct val="100000"/>
              </a:lnSpc>
              <a:spcBef>
                <a:spcPts val="1200"/>
              </a:spcBef>
            </a:pPr>
            <a:r>
              <a:rPr lang="en-US" sz="4200" b="1" dirty="0">
                <a:latin typeface="Corbel" panose="020B0503020204020204" pitchFamily="34" charset="0"/>
              </a:rPr>
              <a:t>Purposefully</a:t>
            </a:r>
            <a:r>
              <a:rPr lang="en-US" sz="4200" dirty="0">
                <a:latin typeface="Corbel" panose="020B0503020204020204" pitchFamily="34" charset="0"/>
              </a:rPr>
              <a:t>, </a:t>
            </a:r>
            <a:r>
              <a:rPr lang="en-US" sz="4200" i="1" dirty="0">
                <a:latin typeface="Corbel" panose="020B0503020204020204" pitchFamily="34" charset="0"/>
              </a:rPr>
              <a:t>2 Cor. 9:7; </a:t>
            </a:r>
            <a:br>
              <a:rPr lang="en-US" sz="4200" i="1" dirty="0">
                <a:latin typeface="Corbel" panose="020B0503020204020204" pitchFamily="34" charset="0"/>
              </a:rPr>
            </a:br>
            <a:r>
              <a:rPr lang="en-US" sz="4200" i="1" dirty="0">
                <a:latin typeface="Corbel" panose="020B0503020204020204" pitchFamily="34" charset="0"/>
              </a:rPr>
              <a:t>1 Chron. 29:3, 6, 9</a:t>
            </a:r>
          </a:p>
          <a:p>
            <a:pPr>
              <a:lnSpc>
                <a:spcPct val="100000"/>
              </a:lnSpc>
              <a:spcBef>
                <a:spcPts val="1200"/>
              </a:spcBef>
            </a:pPr>
            <a:r>
              <a:rPr lang="en-US" sz="4200" b="1" dirty="0">
                <a:latin typeface="Corbel" panose="020B0503020204020204" pitchFamily="34" charset="0"/>
              </a:rPr>
              <a:t>Cheerfully</a:t>
            </a:r>
            <a:r>
              <a:rPr lang="en-US" sz="4200" dirty="0">
                <a:latin typeface="Corbel" panose="020B0503020204020204" pitchFamily="34" charset="0"/>
              </a:rPr>
              <a:t>, </a:t>
            </a:r>
            <a:r>
              <a:rPr lang="en-US" sz="4200" i="1" dirty="0">
                <a:latin typeface="Corbel" panose="020B0503020204020204" pitchFamily="34" charset="0"/>
              </a:rPr>
              <a:t>2 Cor. 9:7; </a:t>
            </a:r>
            <a:br>
              <a:rPr lang="en-US" sz="4200" i="1" dirty="0">
                <a:latin typeface="Corbel" panose="020B0503020204020204" pitchFamily="34" charset="0"/>
              </a:rPr>
            </a:br>
            <a:r>
              <a:rPr lang="en-US" sz="4200" i="1" dirty="0">
                <a:latin typeface="Corbel" panose="020B0503020204020204" pitchFamily="34" charset="0"/>
              </a:rPr>
              <a:t>1 Chron. 29:13-16</a:t>
            </a:r>
          </a:p>
        </p:txBody>
      </p:sp>
      <p:sp>
        <p:nvSpPr>
          <p:cNvPr id="4" name="Slide Number Placeholder 3">
            <a:extLst>
              <a:ext uri="{FF2B5EF4-FFF2-40B4-BE49-F238E27FC236}">
                <a16:creationId xmlns:a16="http://schemas.microsoft.com/office/drawing/2014/main" id="{80B283CE-6DD0-4CDB-9B26-F5E29B591DD1}"/>
              </a:ext>
            </a:extLst>
          </p:cNvPr>
          <p:cNvSpPr>
            <a:spLocks noGrp="1"/>
          </p:cNvSpPr>
          <p:nvPr>
            <p:ph type="sldNum" sz="quarter" idx="12"/>
          </p:nvPr>
        </p:nvSpPr>
        <p:spPr>
          <a:xfrm>
            <a:off x="11179479" y="6537960"/>
            <a:ext cx="914400" cy="320040"/>
          </a:xfrm>
        </p:spPr>
        <p:txBody>
          <a:bodyPr/>
          <a:lstStyle/>
          <a:p>
            <a:fld id="{6D22F896-40B5-4ADD-8801-0D06FADFA095}" type="slidenum">
              <a:rPr lang="en-US" sz="1400" smtClean="0">
                <a:solidFill>
                  <a:schemeClr val="tx1"/>
                </a:solidFill>
                <a:latin typeface="Corbel" panose="020B0503020204020204" pitchFamily="34" charset="0"/>
              </a:rPr>
              <a:t>6</a:t>
            </a:fld>
            <a:endParaRPr lang="en-US" sz="1400" dirty="0">
              <a:solidFill>
                <a:schemeClr val="tx1"/>
              </a:solidFill>
              <a:latin typeface="Corbel" panose="020B0503020204020204" pitchFamily="34" charset="0"/>
            </a:endParaRPr>
          </a:p>
        </p:txBody>
      </p:sp>
      <p:pic>
        <p:nvPicPr>
          <p:cNvPr id="5" name="Picture 4">
            <a:extLst>
              <a:ext uri="{FF2B5EF4-FFF2-40B4-BE49-F238E27FC236}">
                <a16:creationId xmlns:a16="http://schemas.microsoft.com/office/drawing/2014/main" id="{05B130AF-6BFB-485D-8F13-2038E9CEB5F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9807" y="6337734"/>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79530522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CA06-44D6-42FD-A799-87DA0666F53F}"/>
              </a:ext>
            </a:extLst>
          </p:cNvPr>
          <p:cNvSpPr>
            <a:spLocks noGrp="1"/>
          </p:cNvSpPr>
          <p:nvPr>
            <p:ph type="title"/>
          </p:nvPr>
        </p:nvSpPr>
        <p:spPr>
          <a:xfrm>
            <a:off x="713984" y="2229633"/>
            <a:ext cx="3770333" cy="2693096"/>
          </a:xfrm>
          <a:effectLst>
            <a:outerShdw blurRad="50800" dist="38100" dir="2700000" algn="tl" rotWithShape="0">
              <a:prstClr val="black">
                <a:alpha val="40000"/>
              </a:prstClr>
            </a:outerShdw>
          </a:effectLst>
        </p:spPr>
        <p:txBody>
          <a:bodyPr>
            <a:noAutofit/>
          </a:bodyPr>
          <a:lstStyle/>
          <a:p>
            <a:pPr>
              <a:lnSpc>
                <a:spcPct val="100000"/>
              </a:lnSpc>
            </a:pPr>
            <a:r>
              <a:rPr lang="en-US" sz="3600" b="1" dirty="0">
                <a:solidFill>
                  <a:srgbClr val="FFFF00"/>
                </a:solidFill>
                <a:effectLst>
                  <a:outerShdw blurRad="38100" dist="38100" dir="2700000" algn="tl">
                    <a:srgbClr val="000000">
                      <a:alpha val="43137"/>
                    </a:srgbClr>
                  </a:outerShdw>
                </a:effectLst>
                <a:latin typeface="+mn-lt"/>
              </a:rPr>
              <a:t>Give God</a:t>
            </a:r>
            <a:br>
              <a:rPr lang="en-US" sz="3600" b="1" dirty="0">
                <a:solidFill>
                  <a:srgbClr val="FFFF00"/>
                </a:solidFill>
                <a:effectLst>
                  <a:outerShdw blurRad="38100" dist="38100" dir="2700000" algn="tl">
                    <a:srgbClr val="000000">
                      <a:alpha val="43137"/>
                    </a:srgbClr>
                  </a:outerShdw>
                </a:effectLst>
                <a:latin typeface="+mn-lt"/>
              </a:rPr>
            </a:br>
            <a:r>
              <a:rPr lang="en-US" sz="3600" b="1" dirty="0">
                <a:solidFill>
                  <a:srgbClr val="FFFF00"/>
                </a:solidFill>
                <a:effectLst>
                  <a:outerShdw blurRad="38100" dist="38100" dir="2700000" algn="tl">
                    <a:srgbClr val="000000">
                      <a:alpha val="43137"/>
                    </a:srgbClr>
                  </a:outerShdw>
                </a:effectLst>
                <a:latin typeface="+mn-lt"/>
              </a:rPr>
              <a:t>the </a:t>
            </a:r>
            <a:r>
              <a:rPr lang="en-US" sz="3600" b="1" u="sng" dirty="0">
                <a:solidFill>
                  <a:srgbClr val="FFFF00"/>
                </a:solidFill>
                <a:effectLst>
                  <a:outerShdw blurRad="38100" dist="38100" dir="2700000" algn="tl">
                    <a:srgbClr val="000000">
                      <a:alpha val="43137"/>
                    </a:srgbClr>
                  </a:outerShdw>
                </a:effectLst>
                <a:latin typeface="+mn-lt"/>
              </a:rPr>
              <a:t>First Consideration</a:t>
            </a:r>
            <a:br>
              <a:rPr lang="en-US" sz="3600" b="1" u="sng" dirty="0">
                <a:solidFill>
                  <a:srgbClr val="FFFF00"/>
                </a:solidFill>
                <a:effectLst>
                  <a:outerShdw blurRad="38100" dist="38100" dir="2700000" algn="tl">
                    <a:srgbClr val="000000">
                      <a:alpha val="43137"/>
                    </a:srgbClr>
                  </a:outerShdw>
                </a:effectLst>
                <a:latin typeface="+mn-lt"/>
              </a:rPr>
            </a:br>
            <a:r>
              <a:rPr lang="en-US" sz="3600" b="1" dirty="0">
                <a:solidFill>
                  <a:srgbClr val="FFFF00"/>
                </a:solidFill>
                <a:effectLst>
                  <a:outerShdw blurRad="38100" dist="38100" dir="2700000" algn="tl">
                    <a:srgbClr val="000000">
                      <a:alpha val="43137"/>
                    </a:srgbClr>
                  </a:outerShdw>
                </a:effectLst>
                <a:latin typeface="+mn-lt"/>
              </a:rPr>
              <a:t>in Every Decision</a:t>
            </a:r>
          </a:p>
        </p:txBody>
      </p:sp>
      <p:sp>
        <p:nvSpPr>
          <p:cNvPr id="3" name="Content Placeholder 2">
            <a:extLst>
              <a:ext uri="{FF2B5EF4-FFF2-40B4-BE49-F238E27FC236}">
                <a16:creationId xmlns:a16="http://schemas.microsoft.com/office/drawing/2014/main" id="{1C65CBE9-7662-4460-BE22-22BC0278957B}"/>
              </a:ext>
            </a:extLst>
          </p:cNvPr>
          <p:cNvSpPr>
            <a:spLocks noGrp="1"/>
          </p:cNvSpPr>
          <p:nvPr>
            <p:ph idx="1"/>
          </p:nvPr>
        </p:nvSpPr>
        <p:spPr>
          <a:xfrm>
            <a:off x="4835048" y="1718468"/>
            <a:ext cx="6889314" cy="3421063"/>
          </a:xfrm>
        </p:spPr>
        <p:txBody>
          <a:bodyPr>
            <a:normAutofit/>
          </a:bodyPr>
          <a:lstStyle/>
          <a:p>
            <a:pPr>
              <a:lnSpc>
                <a:spcPct val="100000"/>
              </a:lnSpc>
              <a:spcBef>
                <a:spcPts val="2400"/>
              </a:spcBef>
            </a:pPr>
            <a:r>
              <a:rPr lang="en-US" sz="4200" b="1" dirty="0">
                <a:latin typeface="Corbel" panose="020B0503020204020204" pitchFamily="34" charset="0"/>
              </a:rPr>
              <a:t>Priority firmly established</a:t>
            </a:r>
            <a:r>
              <a:rPr lang="en-US" sz="4200" dirty="0">
                <a:latin typeface="Corbel" panose="020B0503020204020204" pitchFamily="34" charset="0"/>
              </a:rPr>
              <a:t>, </a:t>
            </a:r>
            <a:r>
              <a:rPr lang="en-US" sz="4200" i="1" dirty="0">
                <a:latin typeface="Corbel" panose="020B0503020204020204" pitchFamily="34" charset="0"/>
              </a:rPr>
              <a:t>Matthew 6:33-34; Lk. 14:25-33</a:t>
            </a:r>
          </a:p>
          <a:p>
            <a:pPr>
              <a:lnSpc>
                <a:spcPct val="100000"/>
              </a:lnSpc>
              <a:spcBef>
                <a:spcPts val="2400"/>
              </a:spcBef>
            </a:pPr>
            <a:r>
              <a:rPr lang="en-US" sz="4200" b="1" dirty="0">
                <a:latin typeface="Corbel" panose="020B0503020204020204" pitchFamily="34" charset="0"/>
              </a:rPr>
              <a:t>Seek, set, and sustain</a:t>
            </a:r>
            <a:r>
              <a:rPr lang="en-US" sz="4200" dirty="0">
                <a:latin typeface="Corbel" panose="020B0503020204020204" pitchFamily="34" charset="0"/>
              </a:rPr>
              <a:t>, </a:t>
            </a:r>
            <a:r>
              <a:rPr lang="en-US" sz="4200" i="1" dirty="0">
                <a:latin typeface="Corbel" panose="020B0503020204020204" pitchFamily="34" charset="0"/>
              </a:rPr>
              <a:t>Colossians 3:1-3</a:t>
            </a:r>
            <a:endParaRPr lang="en-US" sz="4200" b="1" i="1" dirty="0">
              <a:latin typeface="Corbel" panose="020B0503020204020204" pitchFamily="34" charset="0"/>
            </a:endParaRPr>
          </a:p>
        </p:txBody>
      </p:sp>
      <p:sp>
        <p:nvSpPr>
          <p:cNvPr id="4" name="Slide Number Placeholder 3">
            <a:extLst>
              <a:ext uri="{FF2B5EF4-FFF2-40B4-BE49-F238E27FC236}">
                <a16:creationId xmlns:a16="http://schemas.microsoft.com/office/drawing/2014/main" id="{80B283CE-6DD0-4CDB-9B26-F5E29B591DD1}"/>
              </a:ext>
            </a:extLst>
          </p:cNvPr>
          <p:cNvSpPr>
            <a:spLocks noGrp="1"/>
          </p:cNvSpPr>
          <p:nvPr>
            <p:ph type="sldNum" sz="quarter" idx="12"/>
          </p:nvPr>
        </p:nvSpPr>
        <p:spPr>
          <a:xfrm>
            <a:off x="11179479" y="6537960"/>
            <a:ext cx="914400" cy="320040"/>
          </a:xfrm>
        </p:spPr>
        <p:txBody>
          <a:bodyPr/>
          <a:lstStyle/>
          <a:p>
            <a:fld id="{6D22F896-40B5-4ADD-8801-0D06FADFA095}" type="slidenum">
              <a:rPr lang="en-US" sz="1400" smtClean="0">
                <a:solidFill>
                  <a:schemeClr val="tx1"/>
                </a:solidFill>
                <a:latin typeface="Corbel" panose="020B0503020204020204" pitchFamily="34" charset="0"/>
              </a:rPr>
              <a:t>7</a:t>
            </a:fld>
            <a:endParaRPr lang="en-US" sz="1400" dirty="0">
              <a:solidFill>
                <a:schemeClr val="tx1"/>
              </a:solidFill>
              <a:latin typeface="Corbel" panose="020B0503020204020204" pitchFamily="34" charset="0"/>
            </a:endParaRPr>
          </a:p>
        </p:txBody>
      </p:sp>
      <p:pic>
        <p:nvPicPr>
          <p:cNvPr id="5" name="Picture 4">
            <a:extLst>
              <a:ext uri="{FF2B5EF4-FFF2-40B4-BE49-F238E27FC236}">
                <a16:creationId xmlns:a16="http://schemas.microsoft.com/office/drawing/2014/main" id="{05B130AF-6BFB-485D-8F13-2038E9CEB5F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9807" y="6337734"/>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1498728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CA06-44D6-42FD-A799-87DA0666F53F}"/>
              </a:ext>
            </a:extLst>
          </p:cNvPr>
          <p:cNvSpPr>
            <a:spLocks noGrp="1"/>
          </p:cNvSpPr>
          <p:nvPr>
            <p:ph type="title"/>
          </p:nvPr>
        </p:nvSpPr>
        <p:spPr>
          <a:xfrm>
            <a:off x="713984" y="2229633"/>
            <a:ext cx="3770333" cy="2693096"/>
          </a:xfrm>
          <a:effectLst>
            <a:outerShdw blurRad="50800" dist="38100" dir="2700000" algn="tl" rotWithShape="0">
              <a:prstClr val="black">
                <a:alpha val="40000"/>
              </a:prstClr>
            </a:outerShdw>
          </a:effectLst>
        </p:spPr>
        <p:txBody>
          <a:bodyPr>
            <a:noAutofit/>
          </a:bodyPr>
          <a:lstStyle/>
          <a:p>
            <a:pPr>
              <a:lnSpc>
                <a:spcPct val="100000"/>
              </a:lnSpc>
            </a:pPr>
            <a:r>
              <a:rPr lang="en-US" sz="4200" b="1" dirty="0">
                <a:solidFill>
                  <a:srgbClr val="FFFF00"/>
                </a:solidFill>
                <a:effectLst>
                  <a:outerShdw blurRad="38100" dist="38100" dir="2700000" algn="tl">
                    <a:srgbClr val="000000">
                      <a:alpha val="43137"/>
                    </a:srgbClr>
                  </a:outerShdw>
                </a:effectLst>
                <a:latin typeface="+mn-lt"/>
              </a:rPr>
              <a:t>Give God the </a:t>
            </a:r>
            <a:r>
              <a:rPr lang="en-US" sz="4200" b="1" u="sng" dirty="0">
                <a:solidFill>
                  <a:srgbClr val="FFFF00"/>
                </a:solidFill>
                <a:effectLst>
                  <a:outerShdw blurRad="38100" dist="38100" dir="2700000" algn="tl">
                    <a:srgbClr val="000000">
                      <a:alpha val="43137"/>
                    </a:srgbClr>
                  </a:outerShdw>
                </a:effectLst>
                <a:latin typeface="+mn-lt"/>
              </a:rPr>
              <a:t>First Place</a:t>
            </a:r>
            <a:br>
              <a:rPr lang="en-US" sz="4200" b="1" u="sng" dirty="0">
                <a:solidFill>
                  <a:srgbClr val="FFFF00"/>
                </a:solidFill>
                <a:effectLst>
                  <a:outerShdw blurRad="38100" dist="38100" dir="2700000" algn="tl">
                    <a:srgbClr val="000000">
                      <a:alpha val="43137"/>
                    </a:srgbClr>
                  </a:outerShdw>
                </a:effectLst>
                <a:latin typeface="+mn-lt"/>
              </a:rPr>
            </a:br>
            <a:r>
              <a:rPr lang="en-US" sz="4200" b="1" dirty="0">
                <a:solidFill>
                  <a:srgbClr val="FFFF00"/>
                </a:solidFill>
                <a:effectLst>
                  <a:outerShdw blurRad="38100" dist="38100" dir="2700000" algn="tl">
                    <a:srgbClr val="000000">
                      <a:alpha val="43137"/>
                    </a:srgbClr>
                  </a:outerShdw>
                </a:effectLst>
                <a:latin typeface="+mn-lt"/>
              </a:rPr>
              <a:t>in Your Heart</a:t>
            </a:r>
          </a:p>
        </p:txBody>
      </p:sp>
      <p:sp>
        <p:nvSpPr>
          <p:cNvPr id="3" name="Content Placeholder 2">
            <a:extLst>
              <a:ext uri="{FF2B5EF4-FFF2-40B4-BE49-F238E27FC236}">
                <a16:creationId xmlns:a16="http://schemas.microsoft.com/office/drawing/2014/main" id="{1C65CBE9-7662-4460-BE22-22BC0278957B}"/>
              </a:ext>
            </a:extLst>
          </p:cNvPr>
          <p:cNvSpPr>
            <a:spLocks noGrp="1"/>
          </p:cNvSpPr>
          <p:nvPr>
            <p:ph idx="1"/>
          </p:nvPr>
        </p:nvSpPr>
        <p:spPr>
          <a:xfrm>
            <a:off x="4997886" y="479338"/>
            <a:ext cx="6889314" cy="5899324"/>
          </a:xfrm>
        </p:spPr>
        <p:txBody>
          <a:bodyPr>
            <a:normAutofit/>
          </a:bodyPr>
          <a:lstStyle/>
          <a:p>
            <a:pPr>
              <a:lnSpc>
                <a:spcPct val="100000"/>
              </a:lnSpc>
              <a:spcBef>
                <a:spcPts val="1200"/>
              </a:spcBef>
            </a:pPr>
            <a:r>
              <a:rPr lang="en-US" sz="4200" b="1" dirty="0">
                <a:latin typeface="Corbel" panose="020B0503020204020204" pitchFamily="34" charset="0"/>
              </a:rPr>
              <a:t>Decision of faith</a:t>
            </a:r>
            <a:r>
              <a:rPr lang="en-US" sz="4200" dirty="0">
                <a:latin typeface="Corbel" panose="020B0503020204020204" pitchFamily="34" charset="0"/>
              </a:rPr>
              <a:t>, </a:t>
            </a:r>
            <a:r>
              <a:rPr lang="en-US" sz="4200" i="1" dirty="0">
                <a:latin typeface="Corbel" panose="020B0503020204020204" pitchFamily="34" charset="0"/>
              </a:rPr>
              <a:t>1 Peter 3:15</a:t>
            </a:r>
          </a:p>
          <a:p>
            <a:pPr>
              <a:lnSpc>
                <a:spcPct val="100000"/>
              </a:lnSpc>
              <a:spcBef>
                <a:spcPts val="1200"/>
              </a:spcBef>
            </a:pPr>
            <a:r>
              <a:rPr lang="en-US" sz="4200" b="1" dirty="0">
                <a:latin typeface="Corbel" panose="020B0503020204020204" pitchFamily="34" charset="0"/>
              </a:rPr>
              <a:t>Action of love</a:t>
            </a:r>
            <a:r>
              <a:rPr lang="en-US" sz="4200" dirty="0">
                <a:latin typeface="Corbel" panose="020B0503020204020204" pitchFamily="34" charset="0"/>
              </a:rPr>
              <a:t>, </a:t>
            </a:r>
            <a:r>
              <a:rPr lang="en-US" sz="4200" i="1" dirty="0">
                <a:latin typeface="Corbel" panose="020B0503020204020204" pitchFamily="34" charset="0"/>
              </a:rPr>
              <a:t>Matt. 22:37 (John 14:15)</a:t>
            </a:r>
          </a:p>
          <a:p>
            <a:pPr>
              <a:lnSpc>
                <a:spcPct val="100000"/>
              </a:lnSpc>
              <a:spcBef>
                <a:spcPts val="1200"/>
              </a:spcBef>
            </a:pPr>
            <a:r>
              <a:rPr lang="en-US" sz="4200" b="1" dirty="0">
                <a:latin typeface="Corbel" panose="020B0503020204020204" pitchFamily="34" charset="0"/>
              </a:rPr>
              <a:t>Sacrifice for eternal life</a:t>
            </a:r>
            <a:r>
              <a:rPr lang="en-US" sz="4200" dirty="0">
                <a:latin typeface="Corbel" panose="020B0503020204020204" pitchFamily="34" charset="0"/>
              </a:rPr>
              <a:t>, </a:t>
            </a:r>
            <a:r>
              <a:rPr lang="en-US" sz="4200" i="1" dirty="0">
                <a:latin typeface="Corbel" panose="020B0503020204020204" pitchFamily="34" charset="0"/>
              </a:rPr>
              <a:t>Matthew 19:16, 20-22</a:t>
            </a:r>
            <a:br>
              <a:rPr lang="en-US" sz="4200" i="1" dirty="0">
                <a:latin typeface="Corbel" panose="020B0503020204020204" pitchFamily="34" charset="0"/>
              </a:rPr>
            </a:br>
            <a:r>
              <a:rPr lang="en-US" sz="4200" i="1" dirty="0">
                <a:latin typeface="Corbel" panose="020B0503020204020204" pitchFamily="34" charset="0"/>
              </a:rPr>
              <a:t>(Phil. 3:7-8)</a:t>
            </a:r>
          </a:p>
          <a:p>
            <a:pPr>
              <a:lnSpc>
                <a:spcPct val="100000"/>
              </a:lnSpc>
              <a:spcBef>
                <a:spcPts val="1200"/>
              </a:spcBef>
            </a:pPr>
            <a:r>
              <a:rPr lang="en-US" sz="4200" b="1" dirty="0">
                <a:latin typeface="Corbel" panose="020B0503020204020204" pitchFamily="34" charset="0"/>
              </a:rPr>
              <a:t>Determination of hope</a:t>
            </a:r>
            <a:r>
              <a:rPr lang="en-US" sz="4200" dirty="0">
                <a:latin typeface="Corbel" panose="020B0503020204020204" pitchFamily="34" charset="0"/>
              </a:rPr>
              <a:t>, </a:t>
            </a:r>
            <a:br>
              <a:rPr lang="en-US" sz="4200" dirty="0">
                <a:latin typeface="Corbel" panose="020B0503020204020204" pitchFamily="34" charset="0"/>
              </a:rPr>
            </a:br>
            <a:r>
              <a:rPr lang="en-US" sz="4200" i="1" dirty="0">
                <a:latin typeface="Corbel" panose="020B0503020204020204" pitchFamily="34" charset="0"/>
              </a:rPr>
              <a:t>1 Peter 1:3, 6-9</a:t>
            </a:r>
          </a:p>
        </p:txBody>
      </p:sp>
      <p:sp>
        <p:nvSpPr>
          <p:cNvPr id="4" name="Slide Number Placeholder 3">
            <a:extLst>
              <a:ext uri="{FF2B5EF4-FFF2-40B4-BE49-F238E27FC236}">
                <a16:creationId xmlns:a16="http://schemas.microsoft.com/office/drawing/2014/main" id="{80B283CE-6DD0-4CDB-9B26-F5E29B591DD1}"/>
              </a:ext>
            </a:extLst>
          </p:cNvPr>
          <p:cNvSpPr>
            <a:spLocks noGrp="1"/>
          </p:cNvSpPr>
          <p:nvPr>
            <p:ph type="sldNum" sz="quarter" idx="12"/>
          </p:nvPr>
        </p:nvSpPr>
        <p:spPr>
          <a:xfrm>
            <a:off x="11179479" y="6537960"/>
            <a:ext cx="914400" cy="320040"/>
          </a:xfrm>
        </p:spPr>
        <p:txBody>
          <a:bodyPr/>
          <a:lstStyle/>
          <a:p>
            <a:fld id="{6D22F896-40B5-4ADD-8801-0D06FADFA095}" type="slidenum">
              <a:rPr lang="en-US" sz="1400" smtClean="0">
                <a:solidFill>
                  <a:schemeClr val="tx1"/>
                </a:solidFill>
                <a:latin typeface="Corbel" panose="020B0503020204020204" pitchFamily="34" charset="0"/>
              </a:rPr>
              <a:t>8</a:t>
            </a:fld>
            <a:endParaRPr lang="en-US" sz="1400" dirty="0">
              <a:solidFill>
                <a:schemeClr val="tx1"/>
              </a:solidFill>
              <a:latin typeface="Corbel" panose="020B0503020204020204" pitchFamily="34" charset="0"/>
            </a:endParaRPr>
          </a:p>
        </p:txBody>
      </p:sp>
      <p:pic>
        <p:nvPicPr>
          <p:cNvPr id="5" name="Picture 4">
            <a:extLst>
              <a:ext uri="{FF2B5EF4-FFF2-40B4-BE49-F238E27FC236}">
                <a16:creationId xmlns:a16="http://schemas.microsoft.com/office/drawing/2014/main" id="{05B130AF-6BFB-485D-8F13-2038E9CEB5F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9807" y="6337734"/>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15286402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4000"/>
                <a:lumMod val="116000"/>
              </a:schemeClr>
            </a:gs>
            <a:gs pos="100000">
              <a:schemeClr val="bg2">
                <a:tint val="98000"/>
                <a:shade val="86000"/>
                <a:satMod val="90000"/>
                <a:lumMod val="88000"/>
              </a:schemeClr>
            </a:gs>
          </a:gsLst>
          <a:path path="circle">
            <a:fillToRect l="50000" t="15000" r="50000" b="169000"/>
          </a:path>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536960" y="2211137"/>
            <a:ext cx="2995288" cy="2372447"/>
          </a:xfrm>
        </p:spPr>
        <p:txBody>
          <a:bodyPr>
            <a:noAutofit/>
          </a:bodyPr>
          <a:lstStyle/>
          <a:p>
            <a:pPr>
              <a:lnSpc>
                <a:spcPct val="100000"/>
              </a:lnSpc>
            </a:pPr>
            <a:r>
              <a:rPr lang="en-US" sz="4800" b="1" spc="0" dirty="0">
                <a:effectLst>
                  <a:outerShdw blurRad="38100" dist="38100" dir="2700000" algn="tl">
                    <a:srgbClr val="000000">
                      <a:alpha val="43137"/>
                    </a:srgbClr>
                  </a:outerShdw>
                </a:effectLst>
                <a:latin typeface="+mn-lt"/>
              </a:rPr>
              <a:t>No Regrets!</a:t>
            </a:r>
          </a:p>
        </p:txBody>
      </p:sp>
      <p:sp>
        <p:nvSpPr>
          <p:cNvPr id="4" name="Slide Number Placeholder 3">
            <a:extLst>
              <a:ext uri="{FF2B5EF4-FFF2-40B4-BE49-F238E27FC236}">
                <a16:creationId xmlns:a16="http://schemas.microsoft.com/office/drawing/2014/main" id="{8EBDDBED-9C53-4B55-9693-85A901A85EBE}"/>
              </a:ext>
            </a:extLst>
          </p:cNvPr>
          <p:cNvSpPr>
            <a:spLocks noGrp="1"/>
          </p:cNvSpPr>
          <p:nvPr>
            <p:ph type="sldNum" sz="quarter" idx="12"/>
          </p:nvPr>
        </p:nvSpPr>
        <p:spPr>
          <a:xfrm>
            <a:off x="11169041" y="6452565"/>
            <a:ext cx="914400" cy="320040"/>
          </a:xfrm>
        </p:spPr>
        <p:txBody>
          <a:bodyPr>
            <a:normAutofit/>
          </a:bodyPr>
          <a:lstStyle/>
          <a:p>
            <a:pPr>
              <a:spcAft>
                <a:spcPts val="600"/>
              </a:spcAft>
            </a:pPr>
            <a:fld id="{6D22F896-40B5-4ADD-8801-0D06FADFA095}" type="slidenum">
              <a:rPr lang="en-US" sz="1400">
                <a:solidFill>
                  <a:schemeClr val="tx1"/>
                </a:solidFill>
                <a:latin typeface="Corbel" panose="020B0503020204020204" pitchFamily="34" charset="0"/>
              </a:rPr>
              <a:pPr>
                <a:spcAft>
                  <a:spcPts val="600"/>
                </a:spcAft>
              </a:pPr>
              <a:t>9</a:t>
            </a:fld>
            <a:endParaRPr lang="en-US" sz="1400">
              <a:solidFill>
                <a:schemeClr val="tx1"/>
              </a:solidFill>
              <a:latin typeface="Corbel" panose="020B0503020204020204" pitchFamily="34" charset="0"/>
            </a:endParaRPr>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4708533" y="618377"/>
            <a:ext cx="7246289" cy="5834188"/>
          </a:xfrm>
        </p:spPr>
        <p:txBody>
          <a:bodyPr>
            <a:normAutofit/>
          </a:bodyPr>
          <a:lstStyle/>
          <a:p>
            <a:pPr marL="0" indent="0">
              <a:lnSpc>
                <a:spcPct val="100000"/>
              </a:lnSpc>
              <a:spcBef>
                <a:spcPts val="0"/>
              </a:spcBef>
              <a:buClr>
                <a:schemeClr val="tx1"/>
              </a:buClr>
              <a:buNone/>
            </a:pPr>
            <a:r>
              <a:rPr lang="en-US" sz="3600" dirty="0">
                <a:effectLst>
                  <a:outerShdw blurRad="38100" dist="38100" dir="2700000" algn="tl">
                    <a:srgbClr val="000000">
                      <a:alpha val="43137"/>
                    </a:srgbClr>
                  </a:outerShdw>
                </a:effectLst>
                <a:latin typeface="Corbel" panose="020B0503020204020204" pitchFamily="34" charset="0"/>
              </a:rPr>
              <a:t>“I beseech you therefore, brethren, by the mercies of God, that you present your bodies a </a:t>
            </a:r>
            <a:r>
              <a:rPr lang="en-US" sz="3600" b="1" dirty="0">
                <a:solidFill>
                  <a:srgbClr val="FFFF00"/>
                </a:solidFill>
                <a:effectLst>
                  <a:outerShdw blurRad="38100" dist="38100" dir="2700000" algn="tl">
                    <a:srgbClr val="000000">
                      <a:alpha val="43137"/>
                    </a:srgbClr>
                  </a:outerShdw>
                </a:effectLst>
                <a:latin typeface="Corbel" panose="020B0503020204020204" pitchFamily="34" charset="0"/>
              </a:rPr>
              <a:t>living sacrifice</a:t>
            </a:r>
            <a:r>
              <a:rPr lang="en-US" sz="3600" dirty="0">
                <a:effectLst>
                  <a:outerShdw blurRad="38100" dist="38100" dir="2700000" algn="tl">
                    <a:srgbClr val="000000">
                      <a:alpha val="43137"/>
                    </a:srgbClr>
                  </a:outerShdw>
                </a:effectLst>
                <a:latin typeface="Corbel" panose="020B0503020204020204" pitchFamily="34" charset="0"/>
              </a:rPr>
              <a:t>, holy, acceptable to God, which is your </a:t>
            </a:r>
            <a:r>
              <a:rPr lang="en-US" sz="3600" b="1" dirty="0">
                <a:solidFill>
                  <a:srgbClr val="FFFF00"/>
                </a:solidFill>
                <a:effectLst>
                  <a:outerShdw blurRad="38100" dist="38100" dir="2700000" algn="tl">
                    <a:srgbClr val="000000">
                      <a:alpha val="43137"/>
                    </a:srgbClr>
                  </a:outerShdw>
                </a:effectLst>
                <a:latin typeface="Corbel" panose="020B0503020204020204" pitchFamily="34" charset="0"/>
              </a:rPr>
              <a:t>reasonable service</a:t>
            </a:r>
            <a:r>
              <a:rPr lang="en-US" sz="3600" dirty="0">
                <a:effectLst>
                  <a:outerShdw blurRad="38100" dist="38100" dir="2700000" algn="tl">
                    <a:srgbClr val="000000">
                      <a:alpha val="43137"/>
                    </a:srgbClr>
                  </a:outerShdw>
                </a:effectLst>
                <a:latin typeface="Corbel" panose="020B0503020204020204" pitchFamily="34" charset="0"/>
              </a:rPr>
              <a:t>. And do not be conformed to this world, but be transformed by the renewing of your mind, that you may prove what is that good and acceptable and  perfect will of God.” </a:t>
            </a:r>
            <a:r>
              <a:rPr lang="en-US" sz="3600" i="1" dirty="0">
                <a:effectLst>
                  <a:outerShdw blurRad="38100" dist="38100" dir="2700000" algn="tl">
                    <a:srgbClr val="000000">
                      <a:alpha val="43137"/>
                    </a:srgbClr>
                  </a:outerShdw>
                </a:effectLst>
                <a:latin typeface="Corbel" panose="020B0503020204020204" pitchFamily="34" charset="0"/>
              </a:rPr>
              <a:t>(Rom. 12:1-2)</a:t>
            </a:r>
            <a:endParaRPr lang="en-US" sz="3600" dirty="0">
              <a:effectLst>
                <a:outerShdw blurRad="38100" dist="38100" dir="2700000" algn="tl">
                  <a:srgbClr val="000000">
                    <a:alpha val="43137"/>
                  </a:srgbClr>
                </a:outerShdw>
              </a:effectLst>
              <a:latin typeface="Corbel" panose="020B0503020204020204" pitchFamily="34" charset="0"/>
            </a:endParaRPr>
          </a:p>
        </p:txBody>
      </p:sp>
      <p:pic>
        <p:nvPicPr>
          <p:cNvPr id="9" name="Picture 8">
            <a:extLst>
              <a:ext uri="{FF2B5EF4-FFF2-40B4-BE49-F238E27FC236}">
                <a16:creationId xmlns:a16="http://schemas.microsoft.com/office/drawing/2014/main" id="{7051D8A9-F39D-4306-AB8F-B741445F8B4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9807" y="6337734"/>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765070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24716F-C831-4AC2-BB0A-5EC60E4671B3}">
  <ds:schemaRefs>
    <ds:schemaRef ds:uri="http://purl.org/dc/dcmitype/"/>
    <ds:schemaRef ds:uri="71af3243-3dd4-4a8d-8c0d-dd76da1f02a5"/>
    <ds:schemaRef ds:uri="16c05727-aa75-4e4a-9b5f-8a80a1165891"/>
    <ds:schemaRef ds:uri="http://www.w3.org/XML/1998/namespace"/>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F3A8986E-DA64-415A-A390-AF2FFA01BA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F3D8C7-1E6F-4D15-8163-ADBC81A00A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Calibri Light</vt:lpstr>
      <vt:lpstr>Corbel</vt:lpstr>
      <vt:lpstr>Rockwell</vt:lpstr>
      <vt:lpstr>Wingdings</vt:lpstr>
      <vt:lpstr>Atlas</vt:lpstr>
      <vt:lpstr>Five “Firsts” for Success</vt:lpstr>
      <vt:lpstr>Devil Wants Us to Fail!</vt:lpstr>
      <vt:lpstr>Withstand Devil with God’s Help</vt:lpstr>
      <vt:lpstr>Give God the First Hour of Each Day </vt:lpstr>
      <vt:lpstr>Give God the First Day of Each Week </vt:lpstr>
      <vt:lpstr>Give God the First Portion of Every Paycheck </vt:lpstr>
      <vt:lpstr>Give God the First Consideration in Every Decision</vt:lpstr>
      <vt:lpstr>Give God the First Place in Your Heart</vt:lpstr>
      <vt:lpstr>No Regrets!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2019-09-05T19:05:06Z</dcterms:created>
  <dcterms:modified xsi:type="dcterms:W3CDTF">2019-09-08T13:43:59Z</dcterms:modified>
</cp:coreProperties>
</file>