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autoCompressPictures="0">
  <p:sldMasterIdLst>
    <p:sldMasterId id="2147483648" r:id="rId4"/>
  </p:sldMasterIdLst>
  <p:notesMasterIdLst>
    <p:notesMasterId r:id="rId14"/>
  </p:notesMasterIdLst>
  <p:sldIdLst>
    <p:sldId id="259" r:id="rId5"/>
    <p:sldId id="257" r:id="rId6"/>
    <p:sldId id="260" r:id="rId7"/>
    <p:sldId id="261" r:id="rId8"/>
    <p:sldId id="262" r:id="rId9"/>
    <p:sldId id="263" r:id="rId10"/>
    <p:sldId id="264" r:id="rId11"/>
    <p:sldId id="265" r:id="rId12"/>
    <p:sldId id="266"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7" d="100"/>
          <a:sy n="77" d="100"/>
        </p:scale>
        <p:origin x="120" y="288"/>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8968FE-AD3D-444F-B6A8-796D946DC3A6}" type="datetimeFigureOut">
              <a:rPr lang="en-US" smtClean="0"/>
              <a:t>9/8/2019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112EAA-B504-4DE4-86AF-9234CC185AA8}" type="slidenum">
              <a:rPr lang="en-US" smtClean="0"/>
              <a:t>‹#›</a:t>
            </a:fld>
            <a:endParaRPr lang="en-US" dirty="0"/>
          </a:p>
        </p:txBody>
      </p:sp>
    </p:spTree>
    <p:extLst>
      <p:ext uri="{BB962C8B-B14F-4D97-AF65-F5344CB8AC3E}">
        <p14:creationId xmlns:p14="http://schemas.microsoft.com/office/powerpoint/2010/main" val="3370087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B447B1C5-B8E0-49EA-82AC-EA61EB0258A0}" type="datetime1">
              <a:rPr lang="en-US" smtClean="0"/>
              <a:t>9/8/2019</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A27019-3349-4BD1-9809-D60C83D646A0}" type="datetime1">
              <a:rPr lang="en-US" smtClean="0"/>
              <a:t>9/8/2019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209A7412-8D42-4496-9517-CC9C9247D8D3}" type="datetime1">
              <a:rPr lang="en-US" smtClean="0"/>
              <a:t>9/8/2019</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6C3AEE-9DFD-4636-8E02-9D31881DB301}" type="datetime1">
              <a:rPr lang="en-US" smtClean="0"/>
              <a:t>9/8/2019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04672" y="320040"/>
            <a:ext cx="3657600" cy="320040"/>
          </a:xfrm>
        </p:spPr>
        <p:txBody>
          <a:bodyPr/>
          <a:lstStyle/>
          <a:p>
            <a:fld id="{5E16E54B-79EF-4F18-B7DA-31B53AFB30DF}" type="datetime1">
              <a:rPr lang="en-US" smtClean="0"/>
              <a:t>9/8/2019</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8254DC20-04E1-4FD9-8CD1-F3C3E8CA5462}" type="datetime1">
              <a:rPr lang="en-US" smtClean="0"/>
              <a:t>9/8/2019</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CB0A75B9-8F28-472A-9DB2-93BF247CEA18}" type="datetime1">
              <a:rPr lang="en-US" smtClean="0"/>
              <a:t>9/8/2019</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E819536-DE6F-42BD-BF3C-F1E087963ACE}" type="datetime1">
              <a:rPr lang="en-US" smtClean="0"/>
              <a:t>9/8/2019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5202E80-30D7-4804-BD3F-11DD0AA3E8A1}" type="datetime1">
              <a:rPr lang="en-US" smtClean="0"/>
              <a:t>9/8/2019</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A49DA29-EE12-4246-B782-D64E38DAFB31}" type="datetime1">
              <a:rPr lang="en-US" smtClean="0"/>
              <a:t>9/8/2019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04672" y="320040"/>
            <a:ext cx="3657600" cy="320040"/>
          </a:xfrm>
        </p:spPr>
        <p:txBody>
          <a:bodyPr/>
          <a:lstStyle/>
          <a:p>
            <a:fld id="{13B00A22-5414-475A-AEA3-29D3050E0ECF}" type="datetime1">
              <a:rPr lang="en-US" smtClean="0"/>
              <a:t>9/8/2019</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5A7EC48A-548B-4CF4-B1F5-1B35CB1D7772}" type="datetime1">
              <a:rPr lang="en-US" smtClean="0"/>
              <a:t>9/8/2019</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hf hdr="0" ftr="0" dt="0"/>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DBA639-2A71-4A60-A71A-FF1836F546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3" name="Group 12">
            <a:extLst>
              <a:ext uri="{FF2B5EF4-FFF2-40B4-BE49-F238E27FC236}">
                <a16:creationId xmlns:a16="http://schemas.microsoft.com/office/drawing/2014/main" id="{5E208A8B-5EBD-4532-BE72-26414FA7CFF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p:grpSpPr>
        <p:sp>
          <p:nvSpPr>
            <p:cNvPr id="14" name="Freeform 5">
              <a:extLst>
                <a:ext uri="{FF2B5EF4-FFF2-40B4-BE49-F238E27FC236}">
                  <a16:creationId xmlns:a16="http://schemas.microsoft.com/office/drawing/2014/main" id="{15D09196-B338-4AB5-A71B-CFD5FFCA62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6">
              <a:extLst>
                <a:ext uri="{FF2B5EF4-FFF2-40B4-BE49-F238E27FC236}">
                  <a16:creationId xmlns:a16="http://schemas.microsoft.com/office/drawing/2014/main" id="{F50B4463-128A-4677-A285-C017E6C543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 name="Freeform 7">
              <a:extLst>
                <a:ext uri="{FF2B5EF4-FFF2-40B4-BE49-F238E27FC236}">
                  <a16:creationId xmlns:a16="http://schemas.microsoft.com/office/drawing/2014/main" id="{1D9B95CD-F023-4DFA-9678-1E02713F74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8">
              <a:extLst>
                <a:ext uri="{FF2B5EF4-FFF2-40B4-BE49-F238E27FC236}">
                  <a16:creationId xmlns:a16="http://schemas.microsoft.com/office/drawing/2014/main" id="{1DDF47A8-BE7B-43F3-A500-F5A4656D83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9">
              <a:extLst>
                <a:ext uri="{FF2B5EF4-FFF2-40B4-BE49-F238E27FC236}">
                  <a16:creationId xmlns:a16="http://schemas.microsoft.com/office/drawing/2014/main" id="{2DD394DE-76FB-42F8-85F2-FD436F4232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0">
              <a:extLst>
                <a:ext uri="{FF2B5EF4-FFF2-40B4-BE49-F238E27FC236}">
                  <a16:creationId xmlns:a16="http://schemas.microsoft.com/office/drawing/2014/main" id="{B95F2EFB-87E6-4400-AAF3-7EB8B4F156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1">
              <a:extLst>
                <a:ext uri="{FF2B5EF4-FFF2-40B4-BE49-F238E27FC236}">
                  <a16:creationId xmlns:a16="http://schemas.microsoft.com/office/drawing/2014/main" id="{1D463476-2BC7-418C-9D6F-51444B11A7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2">
              <a:extLst>
                <a:ext uri="{FF2B5EF4-FFF2-40B4-BE49-F238E27FC236}">
                  <a16:creationId xmlns:a16="http://schemas.microsoft.com/office/drawing/2014/main" id="{24011122-2495-478A-81BF-ABBDEA1DA8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3">
              <a:extLst>
                <a:ext uri="{FF2B5EF4-FFF2-40B4-BE49-F238E27FC236}">
                  <a16:creationId xmlns:a16="http://schemas.microsoft.com/office/drawing/2014/main" id="{C79E87C5-E5B3-476B-B539-FC9CF4A33B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3" name="Freeform 14">
              <a:extLst>
                <a:ext uri="{FF2B5EF4-FFF2-40B4-BE49-F238E27FC236}">
                  <a16:creationId xmlns:a16="http://schemas.microsoft.com/office/drawing/2014/main" id="{956029CA-2B38-434D-9044-5FF3A1ECD1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4" name="Freeform 15">
              <a:extLst>
                <a:ext uri="{FF2B5EF4-FFF2-40B4-BE49-F238E27FC236}">
                  <a16:creationId xmlns:a16="http://schemas.microsoft.com/office/drawing/2014/main" id="{9514CFB6-E8DB-43DC-B1CD-9CC2D4B276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5" name="Freeform 16">
              <a:extLst>
                <a:ext uri="{FF2B5EF4-FFF2-40B4-BE49-F238E27FC236}">
                  <a16:creationId xmlns:a16="http://schemas.microsoft.com/office/drawing/2014/main" id="{BD8C1FC8-E550-45BE-9F30-822BAB3781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6" name="Freeform 17">
              <a:extLst>
                <a:ext uri="{FF2B5EF4-FFF2-40B4-BE49-F238E27FC236}">
                  <a16:creationId xmlns:a16="http://schemas.microsoft.com/office/drawing/2014/main" id="{D1646B5D-A7B7-41EC-9591-0E0C0F4F94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18">
              <a:extLst>
                <a:ext uri="{FF2B5EF4-FFF2-40B4-BE49-F238E27FC236}">
                  <a16:creationId xmlns:a16="http://schemas.microsoft.com/office/drawing/2014/main" id="{E2118E93-481E-4843-987E-378187AA37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19">
              <a:extLst>
                <a:ext uri="{FF2B5EF4-FFF2-40B4-BE49-F238E27FC236}">
                  <a16:creationId xmlns:a16="http://schemas.microsoft.com/office/drawing/2014/main" id="{77038464-F4E2-47EC-A87F-18469191E3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0">
              <a:extLst>
                <a:ext uri="{FF2B5EF4-FFF2-40B4-BE49-F238E27FC236}">
                  <a16:creationId xmlns:a16="http://schemas.microsoft.com/office/drawing/2014/main" id="{FB3BBEB1-E146-408F-95B7-EE2F269DE1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1">
              <a:extLst>
                <a:ext uri="{FF2B5EF4-FFF2-40B4-BE49-F238E27FC236}">
                  <a16:creationId xmlns:a16="http://schemas.microsoft.com/office/drawing/2014/main" id="{C765B285-56EC-47FC-B116-274EBBD61A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2">
              <a:extLst>
                <a:ext uri="{FF2B5EF4-FFF2-40B4-BE49-F238E27FC236}">
                  <a16:creationId xmlns:a16="http://schemas.microsoft.com/office/drawing/2014/main" id="{CB4A6191-6913-42EA-905E-8A174AE2C9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32" name="Freeform 23">
              <a:extLst>
                <a:ext uri="{FF2B5EF4-FFF2-40B4-BE49-F238E27FC236}">
                  <a16:creationId xmlns:a16="http://schemas.microsoft.com/office/drawing/2014/main" id="{8ADEEF92-F481-475A-845C-5E940F0D55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34" name="Freeform: Shape 33">
            <a:extLst>
              <a:ext uri="{FF2B5EF4-FFF2-40B4-BE49-F238E27FC236}">
                <a16:creationId xmlns:a16="http://schemas.microsoft.com/office/drawing/2014/main" id="{D9C506D7-84CB-4057-A44A-465313E785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31529">
            <a:off x="2173916" y="2448612"/>
            <a:ext cx="4418757" cy="4259609"/>
          </a:xfrm>
          <a:custGeom>
            <a:avLst/>
            <a:gdLst>
              <a:gd name="connsiteX0" fmla="*/ 404107 w 4507111"/>
              <a:gd name="connsiteY0" fmla="*/ 0 h 4344781"/>
              <a:gd name="connsiteX1" fmla="*/ 371857 w 4507111"/>
              <a:gd name="connsiteY1" fmla="*/ 117359 h 4344781"/>
              <a:gd name="connsiteX2" fmla="*/ 307833 w 4507111"/>
              <a:gd name="connsiteY2" fmla="*/ 632970 h 4344781"/>
              <a:gd name="connsiteX3" fmla="*/ 3569418 w 4507111"/>
              <a:gd name="connsiteY3" fmla="*/ 4141149 h 4344781"/>
              <a:gd name="connsiteX4" fmla="*/ 4440861 w 4507111"/>
              <a:gd name="connsiteY4" fmla="*/ 4332480 h 4344781"/>
              <a:gd name="connsiteX5" fmla="*/ 4507111 w 4507111"/>
              <a:gd name="connsiteY5" fmla="*/ 4341752 h 4344781"/>
              <a:gd name="connsiteX6" fmla="*/ 4296045 w 4507111"/>
              <a:gd name="connsiteY6" fmla="*/ 4344781 h 4344781"/>
              <a:gd name="connsiteX7" fmla="*/ 3749565 w 4507111"/>
              <a:gd name="connsiteY7" fmla="*/ 4321853 h 4344781"/>
              <a:gd name="connsiteX8" fmla="*/ 36764 w 4507111"/>
              <a:gd name="connsiteY8" fmla="*/ 1629794 h 4344781"/>
              <a:gd name="connsiteX9" fmla="*/ 300069 w 4507111"/>
              <a:gd name="connsiteY9" fmla="*/ 144750 h 4344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07111" h="4344781">
                <a:moveTo>
                  <a:pt x="404107" y="0"/>
                </a:moveTo>
                <a:lnTo>
                  <a:pt x="371857" y="117359"/>
                </a:lnTo>
                <a:cubicBezTo>
                  <a:pt x="333827" y="278567"/>
                  <a:pt x="311875" y="450459"/>
                  <a:pt x="307833" y="632970"/>
                </a:cubicBezTo>
                <a:cubicBezTo>
                  <a:pt x="264711" y="2579752"/>
                  <a:pt x="2253987" y="3769243"/>
                  <a:pt x="3569418" y="4141149"/>
                </a:cubicBezTo>
                <a:cubicBezTo>
                  <a:pt x="3816061" y="4210881"/>
                  <a:pt x="4114807" y="4279754"/>
                  <a:pt x="4440861" y="4332480"/>
                </a:cubicBezTo>
                <a:lnTo>
                  <a:pt x="4507111" y="4341752"/>
                </a:lnTo>
                <a:lnTo>
                  <a:pt x="4296045" y="4344781"/>
                </a:lnTo>
                <a:cubicBezTo>
                  <a:pt x="4097363" y="4343711"/>
                  <a:pt x="3912623" y="4335104"/>
                  <a:pt x="3749565" y="4321853"/>
                </a:cubicBezTo>
                <a:cubicBezTo>
                  <a:pt x="2445102" y="4215850"/>
                  <a:pt x="356405" y="3466499"/>
                  <a:pt x="36764" y="1629794"/>
                </a:cubicBezTo>
                <a:cubicBezTo>
                  <a:pt x="-63123" y="1055823"/>
                  <a:pt x="45741" y="555869"/>
                  <a:pt x="300069" y="144750"/>
                </a:cubicBez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6" name="Oval 32">
            <a:extLst>
              <a:ext uri="{FF2B5EF4-FFF2-40B4-BE49-F238E27FC236}">
                <a16:creationId xmlns:a16="http://schemas.microsoft.com/office/drawing/2014/main" id="{7842FC68-61FD-4700-8A22-BB8B071884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54579" y="691977"/>
            <a:ext cx="7761923" cy="5343064"/>
          </a:xfrm>
          <a:custGeom>
            <a:avLst/>
            <a:gdLst>
              <a:gd name="connsiteX0" fmla="*/ 0 w 6428838"/>
              <a:gd name="connsiteY0" fmla="*/ 2579031 h 5158062"/>
              <a:gd name="connsiteX1" fmla="*/ 3214419 w 6428838"/>
              <a:gd name="connsiteY1" fmla="*/ 0 h 5158062"/>
              <a:gd name="connsiteX2" fmla="*/ 6428838 w 6428838"/>
              <a:gd name="connsiteY2" fmla="*/ 2579031 h 5158062"/>
              <a:gd name="connsiteX3" fmla="*/ 3214419 w 6428838"/>
              <a:gd name="connsiteY3" fmla="*/ 5158062 h 5158062"/>
              <a:gd name="connsiteX4" fmla="*/ 0 w 6428838"/>
              <a:gd name="connsiteY4" fmla="*/ 2579031 h 5158062"/>
              <a:gd name="connsiteX0" fmla="*/ 3321 w 6432159"/>
              <a:gd name="connsiteY0" fmla="*/ 2647125 h 5226156"/>
              <a:gd name="connsiteX1" fmla="*/ 2789723 w 6432159"/>
              <a:gd name="connsiteY1" fmla="*/ 0 h 5226156"/>
              <a:gd name="connsiteX2" fmla="*/ 6432159 w 6432159"/>
              <a:gd name="connsiteY2" fmla="*/ 2647125 h 5226156"/>
              <a:gd name="connsiteX3" fmla="*/ 3217740 w 6432159"/>
              <a:gd name="connsiteY3" fmla="*/ 5226156 h 5226156"/>
              <a:gd name="connsiteX4" fmla="*/ 3321 w 6432159"/>
              <a:gd name="connsiteY4" fmla="*/ 2647125 h 5226156"/>
              <a:gd name="connsiteX0" fmla="*/ 1953 w 6566979"/>
              <a:gd name="connsiteY0" fmla="*/ 2695803 h 5226224"/>
              <a:gd name="connsiteX1" fmla="*/ 2924543 w 6566979"/>
              <a:gd name="connsiteY1" fmla="*/ 39 h 5226224"/>
              <a:gd name="connsiteX2" fmla="*/ 6566979 w 6566979"/>
              <a:gd name="connsiteY2" fmla="*/ 2647164 h 5226224"/>
              <a:gd name="connsiteX3" fmla="*/ 3352560 w 6566979"/>
              <a:gd name="connsiteY3" fmla="*/ 5226195 h 5226224"/>
              <a:gd name="connsiteX4" fmla="*/ 1953 w 6566979"/>
              <a:gd name="connsiteY4" fmla="*/ 2695803 h 5226224"/>
              <a:gd name="connsiteX0" fmla="*/ 8982 w 6574008"/>
              <a:gd name="connsiteY0" fmla="*/ 2695803 h 5226313"/>
              <a:gd name="connsiteX1" fmla="*/ 2931572 w 6574008"/>
              <a:gd name="connsiteY1" fmla="*/ 39 h 5226313"/>
              <a:gd name="connsiteX2" fmla="*/ 6574008 w 6574008"/>
              <a:gd name="connsiteY2" fmla="*/ 2647164 h 5226313"/>
              <a:gd name="connsiteX3" fmla="*/ 3359589 w 6574008"/>
              <a:gd name="connsiteY3" fmla="*/ 5226195 h 5226313"/>
              <a:gd name="connsiteX4" fmla="*/ 8982 w 6574008"/>
              <a:gd name="connsiteY4" fmla="*/ 2695803 h 5226313"/>
              <a:gd name="connsiteX0" fmla="*/ 11929 w 6576955"/>
              <a:gd name="connsiteY0" fmla="*/ 2695953 h 5226463"/>
              <a:gd name="connsiteX1" fmla="*/ 2934519 w 6576955"/>
              <a:gd name="connsiteY1" fmla="*/ 189 h 5226463"/>
              <a:gd name="connsiteX2" fmla="*/ 6576955 w 6576955"/>
              <a:gd name="connsiteY2" fmla="*/ 2647314 h 5226463"/>
              <a:gd name="connsiteX3" fmla="*/ 3362536 w 6576955"/>
              <a:gd name="connsiteY3" fmla="*/ 5226345 h 5226463"/>
              <a:gd name="connsiteX4" fmla="*/ 11929 w 6576955"/>
              <a:gd name="connsiteY4" fmla="*/ 2695953 h 5226463"/>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92159"/>
              <a:gd name="connsiteX1" fmla="*/ 2931852 w 6963394"/>
              <a:gd name="connsiteY1" fmla="*/ 10033 h 5292159"/>
              <a:gd name="connsiteX2" fmla="*/ 6963394 w 6963394"/>
              <a:gd name="connsiteY2" fmla="*/ 3318639 h 5292159"/>
              <a:gd name="connsiteX3" fmla="*/ 3359869 w 6963394"/>
              <a:gd name="connsiteY3" fmla="*/ 5236189 h 5292159"/>
              <a:gd name="connsiteX4" fmla="*/ 9262 w 6963394"/>
              <a:gd name="connsiteY4" fmla="*/ 2705797 h 5292159"/>
              <a:gd name="connsiteX0" fmla="*/ 9262 w 6963394"/>
              <a:gd name="connsiteY0" fmla="*/ 2705797 h 5259961"/>
              <a:gd name="connsiteX1" fmla="*/ 2931852 w 6963394"/>
              <a:gd name="connsiteY1" fmla="*/ 10033 h 5259961"/>
              <a:gd name="connsiteX2" fmla="*/ 6963394 w 6963394"/>
              <a:gd name="connsiteY2" fmla="*/ 3318639 h 5259961"/>
              <a:gd name="connsiteX3" fmla="*/ 3359869 w 6963394"/>
              <a:gd name="connsiteY3" fmla="*/ 5236189 h 5259961"/>
              <a:gd name="connsiteX4" fmla="*/ 9262 w 6963394"/>
              <a:gd name="connsiteY4" fmla="*/ 2705797 h 5259961"/>
              <a:gd name="connsiteX0" fmla="*/ 9557 w 7352795"/>
              <a:gd name="connsiteY0" fmla="*/ 2707501 h 5252013"/>
              <a:gd name="connsiteX1" fmla="*/ 2932147 w 7352795"/>
              <a:gd name="connsiteY1" fmla="*/ 11737 h 5252013"/>
              <a:gd name="connsiteX2" fmla="*/ 7352795 w 7352795"/>
              <a:gd name="connsiteY2" fmla="*/ 3378709 h 5252013"/>
              <a:gd name="connsiteX3" fmla="*/ 3360164 w 7352795"/>
              <a:gd name="connsiteY3" fmla="*/ 5237893 h 5252013"/>
              <a:gd name="connsiteX4" fmla="*/ 9557 w 7352795"/>
              <a:gd name="connsiteY4" fmla="*/ 2707501 h 5252013"/>
              <a:gd name="connsiteX0" fmla="*/ 8078 w 7789061"/>
              <a:gd name="connsiteY0" fmla="*/ 2744796 h 5249051"/>
              <a:gd name="connsiteX1" fmla="*/ 3368413 w 7789061"/>
              <a:gd name="connsiteY1" fmla="*/ 10121 h 5249051"/>
              <a:gd name="connsiteX2" fmla="*/ 7789061 w 7789061"/>
              <a:gd name="connsiteY2" fmla="*/ 3377093 h 5249051"/>
              <a:gd name="connsiteX3" fmla="*/ 3796430 w 7789061"/>
              <a:gd name="connsiteY3" fmla="*/ 5236277 h 5249051"/>
              <a:gd name="connsiteX4" fmla="*/ 8078 w 7789061"/>
              <a:gd name="connsiteY4" fmla="*/ 2744796 h 5249051"/>
              <a:gd name="connsiteX0" fmla="*/ 8078 w 7789061"/>
              <a:gd name="connsiteY0" fmla="*/ 2744796 h 5271741"/>
              <a:gd name="connsiteX1" fmla="*/ 3368413 w 7789061"/>
              <a:gd name="connsiteY1" fmla="*/ 10121 h 5271741"/>
              <a:gd name="connsiteX2" fmla="*/ 7789061 w 7789061"/>
              <a:gd name="connsiteY2" fmla="*/ 3377093 h 5271741"/>
              <a:gd name="connsiteX3" fmla="*/ 3796430 w 7789061"/>
              <a:gd name="connsiteY3" fmla="*/ 5236277 h 5271741"/>
              <a:gd name="connsiteX4" fmla="*/ 8078 w 7789061"/>
              <a:gd name="connsiteY4" fmla="*/ 2744796 h 5271741"/>
              <a:gd name="connsiteX0" fmla="*/ 1055 w 7782038"/>
              <a:gd name="connsiteY0" fmla="*/ 2738806 h 5438018"/>
              <a:gd name="connsiteX1" fmla="*/ 3361390 w 7782038"/>
              <a:gd name="connsiteY1" fmla="*/ 4131 h 5438018"/>
              <a:gd name="connsiteX2" fmla="*/ 7782038 w 7782038"/>
              <a:gd name="connsiteY2" fmla="*/ 3371103 h 5438018"/>
              <a:gd name="connsiteX3" fmla="*/ 3692130 w 7782038"/>
              <a:gd name="connsiteY3" fmla="*/ 5415113 h 5438018"/>
              <a:gd name="connsiteX4" fmla="*/ 1055 w 7782038"/>
              <a:gd name="connsiteY4" fmla="*/ 2738806 h 5438018"/>
              <a:gd name="connsiteX0" fmla="*/ 28883 w 7809866"/>
              <a:gd name="connsiteY0" fmla="*/ 2742147 h 5441359"/>
              <a:gd name="connsiteX1" fmla="*/ 3389218 w 7809866"/>
              <a:gd name="connsiteY1" fmla="*/ 7472 h 5441359"/>
              <a:gd name="connsiteX2" fmla="*/ 7809866 w 7809866"/>
              <a:gd name="connsiteY2" fmla="*/ 3374444 h 5441359"/>
              <a:gd name="connsiteX3" fmla="*/ 3719958 w 7809866"/>
              <a:gd name="connsiteY3" fmla="*/ 5418454 h 5441359"/>
              <a:gd name="connsiteX4" fmla="*/ 28883 w 7809866"/>
              <a:gd name="connsiteY4" fmla="*/ 2742147 h 5441359"/>
              <a:gd name="connsiteX0" fmla="*/ 36549 w 7817532"/>
              <a:gd name="connsiteY0" fmla="*/ 2751085 h 5450297"/>
              <a:gd name="connsiteX1" fmla="*/ 3396884 w 7817532"/>
              <a:gd name="connsiteY1" fmla="*/ 16410 h 5450297"/>
              <a:gd name="connsiteX2" fmla="*/ 7817532 w 7817532"/>
              <a:gd name="connsiteY2" fmla="*/ 3383382 h 5450297"/>
              <a:gd name="connsiteX3" fmla="*/ 3727624 w 7817532"/>
              <a:gd name="connsiteY3" fmla="*/ 5427392 h 5450297"/>
              <a:gd name="connsiteX4" fmla="*/ 36549 w 7817532"/>
              <a:gd name="connsiteY4" fmla="*/ 2751085 h 5450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17532" h="5450297">
                <a:moveTo>
                  <a:pt x="36549" y="2751085"/>
                </a:moveTo>
                <a:cubicBezTo>
                  <a:pt x="-281221" y="925127"/>
                  <a:pt x="1526121" y="-147339"/>
                  <a:pt x="3396884" y="16410"/>
                </a:cubicBezTo>
                <a:cubicBezTo>
                  <a:pt x="5267647" y="180159"/>
                  <a:pt x="7817532" y="1453184"/>
                  <a:pt x="7817532" y="3383382"/>
                </a:cubicBezTo>
                <a:cubicBezTo>
                  <a:pt x="7700800" y="5342763"/>
                  <a:pt x="5024455" y="5532775"/>
                  <a:pt x="3727624" y="5427392"/>
                </a:cubicBezTo>
                <a:cubicBezTo>
                  <a:pt x="2430794" y="5322009"/>
                  <a:pt x="354319" y="4577043"/>
                  <a:pt x="36549" y="2751085"/>
                </a:cubicBezTo>
                <a:close/>
              </a:path>
            </a:pathLst>
          </a:custGeom>
          <a:ln w="152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80081FE-3187-4184-98D0-CDC8A7E59A97}"/>
              </a:ext>
            </a:extLst>
          </p:cNvPr>
          <p:cNvSpPr>
            <a:spLocks noGrp="1"/>
          </p:cNvSpPr>
          <p:nvPr>
            <p:ph type="ctrTitle"/>
          </p:nvPr>
        </p:nvSpPr>
        <p:spPr>
          <a:xfrm>
            <a:off x="2394476" y="1866378"/>
            <a:ext cx="7373938" cy="1857935"/>
          </a:xfrm>
        </p:spPr>
        <p:txBody>
          <a:bodyPr>
            <a:noAutofit/>
          </a:bodyPr>
          <a:lstStyle/>
          <a:p>
            <a:pPr>
              <a:lnSpc>
                <a:spcPct val="100000"/>
              </a:lnSpc>
            </a:pPr>
            <a:r>
              <a:rPr lang="en-US" sz="6000" b="1" dirty="0">
                <a:effectLst>
                  <a:outerShdw blurRad="38100" dist="38100" dir="2700000" algn="tl">
                    <a:srgbClr val="000000">
                      <a:alpha val="43137"/>
                    </a:srgbClr>
                  </a:outerShdw>
                </a:effectLst>
                <a:latin typeface="+mn-lt"/>
              </a:rPr>
              <a:t>Five “Firsts”</a:t>
            </a:r>
            <a:br>
              <a:rPr lang="en-US" sz="6000" b="1" dirty="0">
                <a:effectLst>
                  <a:outerShdw blurRad="38100" dist="38100" dir="2700000" algn="tl">
                    <a:srgbClr val="000000">
                      <a:alpha val="43137"/>
                    </a:srgbClr>
                  </a:outerShdw>
                </a:effectLst>
                <a:latin typeface="+mn-lt"/>
              </a:rPr>
            </a:br>
            <a:r>
              <a:rPr lang="en-US" sz="6000" b="1" dirty="0">
                <a:effectLst>
                  <a:outerShdw blurRad="38100" dist="38100" dir="2700000" algn="tl">
                    <a:srgbClr val="000000">
                      <a:alpha val="43137"/>
                    </a:srgbClr>
                  </a:outerShdw>
                </a:effectLst>
                <a:latin typeface="+mn-lt"/>
              </a:rPr>
              <a:t>for Success</a:t>
            </a:r>
          </a:p>
        </p:txBody>
      </p:sp>
      <p:sp>
        <p:nvSpPr>
          <p:cNvPr id="3" name="Subtitle 2">
            <a:extLst>
              <a:ext uri="{FF2B5EF4-FFF2-40B4-BE49-F238E27FC236}">
                <a16:creationId xmlns:a16="http://schemas.microsoft.com/office/drawing/2014/main" id="{F8B0D1D1-624A-4AF5-B57E-100CDFEEA580}"/>
              </a:ext>
            </a:extLst>
          </p:cNvPr>
          <p:cNvSpPr>
            <a:spLocks noGrp="1"/>
          </p:cNvSpPr>
          <p:nvPr>
            <p:ph type="subTitle" idx="1"/>
          </p:nvPr>
        </p:nvSpPr>
        <p:spPr>
          <a:xfrm>
            <a:off x="3388938" y="4214309"/>
            <a:ext cx="5414125" cy="1461662"/>
          </a:xfrm>
        </p:spPr>
        <p:txBody>
          <a:bodyPr>
            <a:normAutofit/>
          </a:bodyPr>
          <a:lstStyle/>
          <a:p>
            <a:r>
              <a:rPr lang="en-US" sz="4400" b="1" i="1" dirty="0">
                <a:effectLst>
                  <a:outerShdw blurRad="38100" dist="38100" dir="2700000" algn="tl">
                    <a:srgbClr val="000000">
                      <a:alpha val="43137"/>
                    </a:srgbClr>
                  </a:outerShdw>
                </a:effectLst>
                <a:latin typeface="Corbel" panose="020B0503020204020204" pitchFamily="34" charset="0"/>
              </a:rPr>
              <a:t>Scripture Reading:   Micah 6:6-8</a:t>
            </a:r>
          </a:p>
        </p:txBody>
      </p:sp>
      <p:pic>
        <p:nvPicPr>
          <p:cNvPr id="33" name="Picture 32">
            <a:extLst>
              <a:ext uri="{FF2B5EF4-FFF2-40B4-BE49-F238E27FC236}">
                <a16:creationId xmlns:a16="http://schemas.microsoft.com/office/drawing/2014/main" id="{B08CCA56-979B-4216-9BCB-7E882AE5F38A}"/>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79807" y="6337734"/>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1630646507"/>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0F08744-9D7B-4693-B8D6-2A5210AE96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32">
            <a:extLst>
              <a:ext uri="{FF2B5EF4-FFF2-40B4-BE49-F238E27FC236}">
                <a16:creationId xmlns:a16="http://schemas.microsoft.com/office/drawing/2014/main" id="{5B2E630F-F386-44FA-B1A1-C10A9BF434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336127">
            <a:off x="296272" y="1026251"/>
            <a:ext cx="7298578" cy="5088488"/>
          </a:xfrm>
          <a:custGeom>
            <a:avLst/>
            <a:gdLst>
              <a:gd name="connsiteX0" fmla="*/ 0 w 6428838"/>
              <a:gd name="connsiteY0" fmla="*/ 2579031 h 5158062"/>
              <a:gd name="connsiteX1" fmla="*/ 3214419 w 6428838"/>
              <a:gd name="connsiteY1" fmla="*/ 0 h 5158062"/>
              <a:gd name="connsiteX2" fmla="*/ 6428838 w 6428838"/>
              <a:gd name="connsiteY2" fmla="*/ 2579031 h 5158062"/>
              <a:gd name="connsiteX3" fmla="*/ 3214419 w 6428838"/>
              <a:gd name="connsiteY3" fmla="*/ 5158062 h 5158062"/>
              <a:gd name="connsiteX4" fmla="*/ 0 w 6428838"/>
              <a:gd name="connsiteY4" fmla="*/ 2579031 h 5158062"/>
              <a:gd name="connsiteX0" fmla="*/ 3321 w 6432159"/>
              <a:gd name="connsiteY0" fmla="*/ 2647125 h 5226156"/>
              <a:gd name="connsiteX1" fmla="*/ 2789723 w 6432159"/>
              <a:gd name="connsiteY1" fmla="*/ 0 h 5226156"/>
              <a:gd name="connsiteX2" fmla="*/ 6432159 w 6432159"/>
              <a:gd name="connsiteY2" fmla="*/ 2647125 h 5226156"/>
              <a:gd name="connsiteX3" fmla="*/ 3217740 w 6432159"/>
              <a:gd name="connsiteY3" fmla="*/ 5226156 h 5226156"/>
              <a:gd name="connsiteX4" fmla="*/ 3321 w 6432159"/>
              <a:gd name="connsiteY4" fmla="*/ 2647125 h 5226156"/>
              <a:gd name="connsiteX0" fmla="*/ 1953 w 6566979"/>
              <a:gd name="connsiteY0" fmla="*/ 2695803 h 5226224"/>
              <a:gd name="connsiteX1" fmla="*/ 2924543 w 6566979"/>
              <a:gd name="connsiteY1" fmla="*/ 39 h 5226224"/>
              <a:gd name="connsiteX2" fmla="*/ 6566979 w 6566979"/>
              <a:gd name="connsiteY2" fmla="*/ 2647164 h 5226224"/>
              <a:gd name="connsiteX3" fmla="*/ 3352560 w 6566979"/>
              <a:gd name="connsiteY3" fmla="*/ 5226195 h 5226224"/>
              <a:gd name="connsiteX4" fmla="*/ 1953 w 6566979"/>
              <a:gd name="connsiteY4" fmla="*/ 2695803 h 5226224"/>
              <a:gd name="connsiteX0" fmla="*/ 8982 w 6574008"/>
              <a:gd name="connsiteY0" fmla="*/ 2695803 h 5226313"/>
              <a:gd name="connsiteX1" fmla="*/ 2931572 w 6574008"/>
              <a:gd name="connsiteY1" fmla="*/ 39 h 5226313"/>
              <a:gd name="connsiteX2" fmla="*/ 6574008 w 6574008"/>
              <a:gd name="connsiteY2" fmla="*/ 2647164 h 5226313"/>
              <a:gd name="connsiteX3" fmla="*/ 3359589 w 6574008"/>
              <a:gd name="connsiteY3" fmla="*/ 5226195 h 5226313"/>
              <a:gd name="connsiteX4" fmla="*/ 8982 w 6574008"/>
              <a:gd name="connsiteY4" fmla="*/ 2695803 h 5226313"/>
              <a:gd name="connsiteX0" fmla="*/ 11929 w 6576955"/>
              <a:gd name="connsiteY0" fmla="*/ 2695953 h 5226463"/>
              <a:gd name="connsiteX1" fmla="*/ 2934519 w 6576955"/>
              <a:gd name="connsiteY1" fmla="*/ 189 h 5226463"/>
              <a:gd name="connsiteX2" fmla="*/ 6576955 w 6576955"/>
              <a:gd name="connsiteY2" fmla="*/ 2647314 h 5226463"/>
              <a:gd name="connsiteX3" fmla="*/ 3362536 w 6576955"/>
              <a:gd name="connsiteY3" fmla="*/ 5226345 h 5226463"/>
              <a:gd name="connsiteX4" fmla="*/ 11929 w 6576955"/>
              <a:gd name="connsiteY4" fmla="*/ 2695953 h 5226463"/>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92159"/>
              <a:gd name="connsiteX1" fmla="*/ 2931852 w 6963394"/>
              <a:gd name="connsiteY1" fmla="*/ 10033 h 5292159"/>
              <a:gd name="connsiteX2" fmla="*/ 6963394 w 6963394"/>
              <a:gd name="connsiteY2" fmla="*/ 3318639 h 5292159"/>
              <a:gd name="connsiteX3" fmla="*/ 3359869 w 6963394"/>
              <a:gd name="connsiteY3" fmla="*/ 5236189 h 5292159"/>
              <a:gd name="connsiteX4" fmla="*/ 9262 w 6963394"/>
              <a:gd name="connsiteY4" fmla="*/ 2705797 h 5292159"/>
              <a:gd name="connsiteX0" fmla="*/ 9262 w 6963394"/>
              <a:gd name="connsiteY0" fmla="*/ 2705797 h 5259961"/>
              <a:gd name="connsiteX1" fmla="*/ 2931852 w 6963394"/>
              <a:gd name="connsiteY1" fmla="*/ 10033 h 5259961"/>
              <a:gd name="connsiteX2" fmla="*/ 6963394 w 6963394"/>
              <a:gd name="connsiteY2" fmla="*/ 3318639 h 5259961"/>
              <a:gd name="connsiteX3" fmla="*/ 3359869 w 6963394"/>
              <a:gd name="connsiteY3" fmla="*/ 5236189 h 5259961"/>
              <a:gd name="connsiteX4" fmla="*/ 9262 w 6963394"/>
              <a:gd name="connsiteY4" fmla="*/ 2705797 h 5259961"/>
              <a:gd name="connsiteX0" fmla="*/ 9557 w 7352795"/>
              <a:gd name="connsiteY0" fmla="*/ 2707501 h 5252013"/>
              <a:gd name="connsiteX1" fmla="*/ 2932147 w 7352795"/>
              <a:gd name="connsiteY1" fmla="*/ 11737 h 5252013"/>
              <a:gd name="connsiteX2" fmla="*/ 7352795 w 7352795"/>
              <a:gd name="connsiteY2" fmla="*/ 3378709 h 5252013"/>
              <a:gd name="connsiteX3" fmla="*/ 3360164 w 7352795"/>
              <a:gd name="connsiteY3" fmla="*/ 5237893 h 5252013"/>
              <a:gd name="connsiteX4" fmla="*/ 9557 w 7352795"/>
              <a:gd name="connsiteY4" fmla="*/ 2707501 h 5252013"/>
              <a:gd name="connsiteX0" fmla="*/ 8078 w 7789061"/>
              <a:gd name="connsiteY0" fmla="*/ 2744796 h 5249051"/>
              <a:gd name="connsiteX1" fmla="*/ 3368413 w 7789061"/>
              <a:gd name="connsiteY1" fmla="*/ 10121 h 5249051"/>
              <a:gd name="connsiteX2" fmla="*/ 7789061 w 7789061"/>
              <a:gd name="connsiteY2" fmla="*/ 3377093 h 5249051"/>
              <a:gd name="connsiteX3" fmla="*/ 3796430 w 7789061"/>
              <a:gd name="connsiteY3" fmla="*/ 5236277 h 5249051"/>
              <a:gd name="connsiteX4" fmla="*/ 8078 w 7789061"/>
              <a:gd name="connsiteY4" fmla="*/ 2744796 h 5249051"/>
              <a:gd name="connsiteX0" fmla="*/ 8078 w 7789061"/>
              <a:gd name="connsiteY0" fmla="*/ 2744796 h 5271741"/>
              <a:gd name="connsiteX1" fmla="*/ 3368413 w 7789061"/>
              <a:gd name="connsiteY1" fmla="*/ 10121 h 5271741"/>
              <a:gd name="connsiteX2" fmla="*/ 7789061 w 7789061"/>
              <a:gd name="connsiteY2" fmla="*/ 3377093 h 5271741"/>
              <a:gd name="connsiteX3" fmla="*/ 3796430 w 7789061"/>
              <a:gd name="connsiteY3" fmla="*/ 5236277 h 5271741"/>
              <a:gd name="connsiteX4" fmla="*/ 8078 w 7789061"/>
              <a:gd name="connsiteY4" fmla="*/ 2744796 h 5271741"/>
              <a:gd name="connsiteX0" fmla="*/ 1055 w 7782038"/>
              <a:gd name="connsiteY0" fmla="*/ 2738806 h 5438018"/>
              <a:gd name="connsiteX1" fmla="*/ 3361390 w 7782038"/>
              <a:gd name="connsiteY1" fmla="*/ 4131 h 5438018"/>
              <a:gd name="connsiteX2" fmla="*/ 7782038 w 7782038"/>
              <a:gd name="connsiteY2" fmla="*/ 3371103 h 5438018"/>
              <a:gd name="connsiteX3" fmla="*/ 3692130 w 7782038"/>
              <a:gd name="connsiteY3" fmla="*/ 5415113 h 5438018"/>
              <a:gd name="connsiteX4" fmla="*/ 1055 w 7782038"/>
              <a:gd name="connsiteY4" fmla="*/ 2738806 h 5438018"/>
              <a:gd name="connsiteX0" fmla="*/ 28883 w 7809866"/>
              <a:gd name="connsiteY0" fmla="*/ 2742147 h 5441359"/>
              <a:gd name="connsiteX1" fmla="*/ 3389218 w 7809866"/>
              <a:gd name="connsiteY1" fmla="*/ 7472 h 5441359"/>
              <a:gd name="connsiteX2" fmla="*/ 7809866 w 7809866"/>
              <a:gd name="connsiteY2" fmla="*/ 3374444 h 5441359"/>
              <a:gd name="connsiteX3" fmla="*/ 3719958 w 7809866"/>
              <a:gd name="connsiteY3" fmla="*/ 5418454 h 5441359"/>
              <a:gd name="connsiteX4" fmla="*/ 28883 w 7809866"/>
              <a:gd name="connsiteY4" fmla="*/ 2742147 h 5441359"/>
              <a:gd name="connsiteX0" fmla="*/ 36549 w 7817532"/>
              <a:gd name="connsiteY0" fmla="*/ 2751085 h 5450297"/>
              <a:gd name="connsiteX1" fmla="*/ 3396884 w 7817532"/>
              <a:gd name="connsiteY1" fmla="*/ 16410 h 5450297"/>
              <a:gd name="connsiteX2" fmla="*/ 7817532 w 7817532"/>
              <a:gd name="connsiteY2" fmla="*/ 3383382 h 5450297"/>
              <a:gd name="connsiteX3" fmla="*/ 3727624 w 7817532"/>
              <a:gd name="connsiteY3" fmla="*/ 5427392 h 5450297"/>
              <a:gd name="connsiteX4" fmla="*/ 36549 w 7817532"/>
              <a:gd name="connsiteY4" fmla="*/ 2751085 h 5450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17532" h="5450297">
                <a:moveTo>
                  <a:pt x="36549" y="2751085"/>
                </a:moveTo>
                <a:cubicBezTo>
                  <a:pt x="-281221" y="925127"/>
                  <a:pt x="1526121" y="-147339"/>
                  <a:pt x="3396884" y="16410"/>
                </a:cubicBezTo>
                <a:cubicBezTo>
                  <a:pt x="5267647" y="180159"/>
                  <a:pt x="7817532" y="1453184"/>
                  <a:pt x="7817532" y="3383382"/>
                </a:cubicBezTo>
                <a:cubicBezTo>
                  <a:pt x="7700800" y="5342763"/>
                  <a:pt x="5024455" y="5532775"/>
                  <a:pt x="3727624" y="5427392"/>
                </a:cubicBezTo>
                <a:cubicBezTo>
                  <a:pt x="2430794" y="5322009"/>
                  <a:pt x="354319" y="4577043"/>
                  <a:pt x="36549" y="2751085"/>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2" name="Freeform: Shape 11">
            <a:extLst>
              <a:ext uri="{FF2B5EF4-FFF2-40B4-BE49-F238E27FC236}">
                <a16:creationId xmlns:a16="http://schemas.microsoft.com/office/drawing/2014/main" id="{73567C09-8B4D-49A6-A711-C44C5807D8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3554541" y="-619573"/>
            <a:ext cx="9016699" cy="8033868"/>
          </a:xfrm>
          <a:custGeom>
            <a:avLst/>
            <a:gdLst>
              <a:gd name="connsiteX0" fmla="*/ 6078066 w 9016699"/>
              <a:gd name="connsiteY0" fmla="*/ 782055 h 8033868"/>
              <a:gd name="connsiteX1" fmla="*/ 8705208 w 9016699"/>
              <a:gd name="connsiteY1" fmla="*/ 3409197 h 8033868"/>
              <a:gd name="connsiteX2" fmla="*/ 8793057 w 9016699"/>
              <a:gd name="connsiteY2" fmla="*/ 3617452 h 8033868"/>
              <a:gd name="connsiteX3" fmla="*/ 9016699 w 9016699"/>
              <a:gd name="connsiteY3" fmla="*/ 4793120 h 8033868"/>
              <a:gd name="connsiteX4" fmla="*/ 8960084 w 9016699"/>
              <a:gd name="connsiteY4" fmla="*/ 5272709 h 8033868"/>
              <a:gd name="connsiteX5" fmla="*/ 8920563 w 9016699"/>
              <a:gd name="connsiteY5" fmla="*/ 5444162 h 8033868"/>
              <a:gd name="connsiteX6" fmla="*/ 6620466 w 9016699"/>
              <a:gd name="connsiteY6" fmla="*/ 7744259 h 8033868"/>
              <a:gd name="connsiteX7" fmla="*/ 6480006 w 9016699"/>
              <a:gd name="connsiteY7" fmla="*/ 7795347 h 8033868"/>
              <a:gd name="connsiteX8" fmla="*/ 4389696 w 9016699"/>
              <a:gd name="connsiteY8" fmla="*/ 7987178 h 8033868"/>
              <a:gd name="connsiteX9" fmla="*/ 3086984 w 9016699"/>
              <a:gd name="connsiteY9" fmla="*/ 7466023 h 8033868"/>
              <a:gd name="connsiteX10" fmla="*/ 3024300 w 9016699"/>
              <a:gd name="connsiteY10" fmla="*/ 7426965 h 8033868"/>
              <a:gd name="connsiteX11" fmla="*/ 519567 w 9016699"/>
              <a:gd name="connsiteY11" fmla="*/ 4922232 h 8033868"/>
              <a:gd name="connsiteX12" fmla="*/ 419495 w 9016699"/>
              <a:gd name="connsiteY12" fmla="*/ 4733719 h 8033868"/>
              <a:gd name="connsiteX13" fmla="*/ 3514 w 9016699"/>
              <a:gd name="connsiteY13" fmla="*/ 3245168 h 8033868"/>
              <a:gd name="connsiteX14" fmla="*/ 4193329 w 9016699"/>
              <a:gd name="connsiteY14" fmla="*/ 36108 h 8033868"/>
              <a:gd name="connsiteX15" fmla="*/ 5977677 w 9016699"/>
              <a:gd name="connsiteY15" fmla="*/ 722908 h 8033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016699" h="8033868">
                <a:moveTo>
                  <a:pt x="6078066" y="782055"/>
                </a:moveTo>
                <a:lnTo>
                  <a:pt x="8705208" y="3409197"/>
                </a:lnTo>
                <a:lnTo>
                  <a:pt x="8793057" y="3617452"/>
                </a:lnTo>
                <a:cubicBezTo>
                  <a:pt x="8935615" y="3988374"/>
                  <a:pt x="9016699" y="4381324"/>
                  <a:pt x="9016699" y="4793120"/>
                </a:cubicBezTo>
                <a:cubicBezTo>
                  <a:pt x="9008675" y="4960329"/>
                  <a:pt x="8989449" y="5120121"/>
                  <a:pt x="8960084" y="5272709"/>
                </a:cubicBezTo>
                <a:lnTo>
                  <a:pt x="8920563" y="5444162"/>
                </a:lnTo>
                <a:lnTo>
                  <a:pt x="6620466" y="7744259"/>
                </a:lnTo>
                <a:lnTo>
                  <a:pt x="6480006" y="7795347"/>
                </a:lnTo>
                <a:cubicBezTo>
                  <a:pt x="5726471" y="8035167"/>
                  <a:pt x="4953020" y="8083925"/>
                  <a:pt x="4389696" y="7987178"/>
                </a:cubicBezTo>
                <a:cubicBezTo>
                  <a:pt x="4014146" y="7922680"/>
                  <a:pt x="3559510" y="7740111"/>
                  <a:pt x="3086984" y="7466023"/>
                </a:cubicBezTo>
                <a:lnTo>
                  <a:pt x="3024300" y="7426965"/>
                </a:lnTo>
                <a:lnTo>
                  <a:pt x="519567" y="4922232"/>
                </a:lnTo>
                <a:lnTo>
                  <a:pt x="419495" y="4733719"/>
                </a:lnTo>
                <a:cubicBezTo>
                  <a:pt x="181303" y="4258474"/>
                  <a:pt x="28977" y="3756361"/>
                  <a:pt x="3514" y="3245168"/>
                </a:cubicBezTo>
                <a:cubicBezTo>
                  <a:pt x="-112889" y="908287"/>
                  <a:pt x="2691131" y="-221884"/>
                  <a:pt x="4193329" y="36108"/>
                </a:cubicBezTo>
                <a:cubicBezTo>
                  <a:pt x="4662766" y="116730"/>
                  <a:pt x="5309837" y="354143"/>
                  <a:pt x="5977677" y="722908"/>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83CC07D1-29E1-4AA8-B207-C6F2C032646E}"/>
              </a:ext>
            </a:extLst>
          </p:cNvPr>
          <p:cNvSpPr>
            <a:spLocks noGrp="1"/>
          </p:cNvSpPr>
          <p:nvPr>
            <p:ph type="title"/>
          </p:nvPr>
        </p:nvSpPr>
        <p:spPr>
          <a:xfrm>
            <a:off x="813657" y="1652589"/>
            <a:ext cx="2441894" cy="3552822"/>
          </a:xfrm>
        </p:spPr>
        <p:txBody>
          <a:bodyPr>
            <a:noAutofit/>
          </a:bodyPr>
          <a:lstStyle/>
          <a:p>
            <a:pPr>
              <a:lnSpc>
                <a:spcPct val="100000"/>
              </a:lnSpc>
            </a:pPr>
            <a:r>
              <a:rPr lang="en-US" sz="5400" b="1" dirty="0">
                <a:effectLst>
                  <a:outerShdw blurRad="38100" dist="38100" dir="2700000" algn="tl">
                    <a:srgbClr val="000000">
                      <a:alpha val="43137"/>
                    </a:srgbClr>
                  </a:outerShdw>
                </a:effectLst>
                <a:latin typeface="+mn-lt"/>
              </a:rPr>
              <a:t>Devil Wants Us to Fail!</a:t>
            </a:r>
          </a:p>
        </p:txBody>
      </p:sp>
      <p:sp>
        <p:nvSpPr>
          <p:cNvPr id="3" name="Content Placeholder 2">
            <a:extLst>
              <a:ext uri="{FF2B5EF4-FFF2-40B4-BE49-F238E27FC236}">
                <a16:creationId xmlns:a16="http://schemas.microsoft.com/office/drawing/2014/main" id="{48D2DA24-C5D0-44B5-9011-43E7FEA59CC9}"/>
              </a:ext>
            </a:extLst>
          </p:cNvPr>
          <p:cNvSpPr>
            <a:spLocks noGrp="1"/>
          </p:cNvSpPr>
          <p:nvPr>
            <p:ph idx="1"/>
          </p:nvPr>
        </p:nvSpPr>
        <p:spPr>
          <a:xfrm>
            <a:off x="4634630" y="753907"/>
            <a:ext cx="7290148" cy="5633178"/>
          </a:xfrm>
        </p:spPr>
        <p:txBody>
          <a:bodyPr>
            <a:normAutofit/>
          </a:bodyPr>
          <a:lstStyle/>
          <a:p>
            <a:pPr>
              <a:lnSpc>
                <a:spcPct val="100000"/>
              </a:lnSpc>
            </a:pPr>
            <a:r>
              <a:rPr lang="en-US" sz="4000" b="1" i="1" dirty="0">
                <a:solidFill>
                  <a:srgbClr val="FFFF00"/>
                </a:solidFill>
                <a:effectLst>
                  <a:outerShdw blurRad="38100" dist="38100" dir="2700000" algn="tl">
                    <a:srgbClr val="000000">
                      <a:alpha val="43137"/>
                    </a:srgbClr>
                  </a:outerShdw>
                </a:effectLst>
                <a:latin typeface="Corbel" panose="020B0503020204020204" pitchFamily="34" charset="0"/>
              </a:rPr>
              <a:t>Genesis 3:1-6:</a:t>
            </a:r>
          </a:p>
          <a:p>
            <a:pPr lvl="1">
              <a:lnSpc>
                <a:spcPct val="100000"/>
              </a:lnSpc>
            </a:pPr>
            <a:r>
              <a:rPr lang="en-US" sz="4000" dirty="0">
                <a:effectLst>
                  <a:outerShdw blurRad="38100" dist="38100" dir="2700000" algn="tl">
                    <a:srgbClr val="000000">
                      <a:alpha val="43137"/>
                    </a:srgbClr>
                  </a:outerShdw>
                </a:effectLst>
                <a:latin typeface="Corbel" panose="020B0503020204020204" pitchFamily="34" charset="0"/>
              </a:rPr>
              <a:t>Confuse our loyalties</a:t>
            </a:r>
          </a:p>
          <a:p>
            <a:pPr lvl="1">
              <a:lnSpc>
                <a:spcPct val="100000"/>
              </a:lnSpc>
            </a:pPr>
            <a:r>
              <a:rPr lang="en-US" sz="4000" dirty="0">
                <a:effectLst>
                  <a:outerShdw blurRad="38100" dist="38100" dir="2700000" algn="tl">
                    <a:srgbClr val="000000">
                      <a:alpha val="43137"/>
                    </a:srgbClr>
                  </a:outerShdw>
                </a:effectLst>
                <a:latin typeface="Corbel" panose="020B0503020204020204" pitchFamily="34" charset="0"/>
              </a:rPr>
              <a:t>Minimize our obligations</a:t>
            </a:r>
          </a:p>
          <a:p>
            <a:pPr lvl="1">
              <a:lnSpc>
                <a:spcPct val="100000"/>
              </a:lnSpc>
            </a:pPr>
            <a:r>
              <a:rPr lang="en-US" sz="4000" dirty="0">
                <a:effectLst>
                  <a:outerShdw blurRad="38100" dist="38100" dir="2700000" algn="tl">
                    <a:srgbClr val="000000">
                      <a:alpha val="43137"/>
                    </a:srgbClr>
                  </a:outerShdw>
                </a:effectLst>
                <a:latin typeface="Corbel" panose="020B0503020204020204" pitchFamily="34" charset="0"/>
              </a:rPr>
              <a:t>Forfeit our blessings</a:t>
            </a:r>
          </a:p>
          <a:p>
            <a:pPr>
              <a:lnSpc>
                <a:spcPct val="100000"/>
              </a:lnSpc>
            </a:pPr>
            <a:r>
              <a:rPr lang="en-US" sz="4000" b="1" i="1" dirty="0">
                <a:solidFill>
                  <a:srgbClr val="FFFF00"/>
                </a:solidFill>
                <a:effectLst>
                  <a:outerShdw blurRad="38100" dist="38100" dir="2700000" algn="tl">
                    <a:srgbClr val="000000">
                      <a:alpha val="43137"/>
                    </a:srgbClr>
                  </a:outerShdw>
                </a:effectLst>
                <a:latin typeface="Corbel" panose="020B0503020204020204" pitchFamily="34" charset="0"/>
              </a:rPr>
              <a:t>James 1:5-8:</a:t>
            </a:r>
          </a:p>
          <a:p>
            <a:pPr lvl="1">
              <a:lnSpc>
                <a:spcPct val="100000"/>
              </a:lnSpc>
            </a:pPr>
            <a:r>
              <a:rPr lang="en-US" sz="4000" dirty="0">
                <a:effectLst>
                  <a:outerShdw blurRad="38100" dist="38100" dir="2700000" algn="tl">
                    <a:srgbClr val="000000">
                      <a:alpha val="43137"/>
                    </a:srgbClr>
                  </a:outerShdw>
                </a:effectLst>
                <a:latin typeface="Corbel" panose="020B0503020204020204" pitchFamily="34" charset="0"/>
              </a:rPr>
              <a:t>Divide our devotion</a:t>
            </a:r>
          </a:p>
          <a:p>
            <a:pPr lvl="1">
              <a:lnSpc>
                <a:spcPct val="100000"/>
              </a:lnSpc>
            </a:pPr>
            <a:r>
              <a:rPr lang="en-US" sz="4000" dirty="0">
                <a:effectLst>
                  <a:outerShdw blurRad="38100" dist="38100" dir="2700000" algn="tl">
                    <a:srgbClr val="000000">
                      <a:alpha val="43137"/>
                    </a:srgbClr>
                  </a:outerShdw>
                </a:effectLst>
                <a:latin typeface="Corbel" panose="020B0503020204020204" pitchFamily="34" charset="0"/>
              </a:rPr>
              <a:t>Raise doubts about faith</a:t>
            </a:r>
          </a:p>
          <a:p>
            <a:pPr lvl="1">
              <a:lnSpc>
                <a:spcPct val="100000"/>
              </a:lnSpc>
            </a:pPr>
            <a:r>
              <a:rPr lang="en-US" sz="4000" dirty="0">
                <a:effectLst>
                  <a:outerShdw blurRad="38100" dist="38100" dir="2700000" algn="tl">
                    <a:srgbClr val="000000">
                      <a:alpha val="43137"/>
                    </a:srgbClr>
                  </a:outerShdw>
                </a:effectLst>
                <a:latin typeface="Corbel" panose="020B0503020204020204" pitchFamily="34" charset="0"/>
              </a:rPr>
              <a:t>Deny blsgs of faithfulness</a:t>
            </a:r>
          </a:p>
        </p:txBody>
      </p:sp>
      <p:sp>
        <p:nvSpPr>
          <p:cNvPr id="4" name="Slide Number Placeholder 3">
            <a:extLst>
              <a:ext uri="{FF2B5EF4-FFF2-40B4-BE49-F238E27FC236}">
                <a16:creationId xmlns:a16="http://schemas.microsoft.com/office/drawing/2014/main" id="{8EBDDBED-9C53-4B55-9693-85A901A85EBE}"/>
              </a:ext>
            </a:extLst>
          </p:cNvPr>
          <p:cNvSpPr>
            <a:spLocks noGrp="1"/>
          </p:cNvSpPr>
          <p:nvPr>
            <p:ph type="sldNum" sz="quarter" idx="12"/>
          </p:nvPr>
        </p:nvSpPr>
        <p:spPr>
          <a:xfrm>
            <a:off x="11184673" y="6537960"/>
            <a:ext cx="914400" cy="320040"/>
          </a:xfrm>
        </p:spPr>
        <p:txBody>
          <a:bodyPr/>
          <a:lstStyle/>
          <a:p>
            <a:fld id="{6D22F896-40B5-4ADD-8801-0D06FADFA095}" type="slidenum">
              <a:rPr lang="en-US" sz="1400" smtClean="0">
                <a:solidFill>
                  <a:schemeClr val="bg1"/>
                </a:solidFill>
                <a:latin typeface="Corbel" panose="020B0503020204020204" pitchFamily="34" charset="0"/>
              </a:rPr>
              <a:t>2</a:t>
            </a:fld>
            <a:endParaRPr lang="en-US" sz="1400" dirty="0">
              <a:solidFill>
                <a:schemeClr val="bg1"/>
              </a:solidFill>
              <a:latin typeface="Corbel" panose="020B0503020204020204" pitchFamily="34" charset="0"/>
            </a:endParaRPr>
          </a:p>
        </p:txBody>
      </p:sp>
      <p:pic>
        <p:nvPicPr>
          <p:cNvPr id="9" name="Picture 8">
            <a:extLst>
              <a:ext uri="{FF2B5EF4-FFF2-40B4-BE49-F238E27FC236}">
                <a16:creationId xmlns:a16="http://schemas.microsoft.com/office/drawing/2014/main" id="{83D551E9-EEC4-46A6-BCCE-EA2CBF86A6E0}"/>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79807" y="6337734"/>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2254796973"/>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1500"/>
                            </p:stCondLst>
                            <p:childTnLst>
                              <p:par>
                                <p:cTn id="10" presetID="2" presetClass="entr" presetSubtype="2" fill="hold" nodeType="afterEffect">
                                  <p:stCondLst>
                                    <p:cond delay="100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14" fill="hold">
                            <p:stCondLst>
                              <p:cond delay="3500"/>
                            </p:stCondLst>
                            <p:childTnLst>
                              <p:par>
                                <p:cTn id="15" presetID="2" presetClass="entr" presetSubtype="2" fill="hold" nodeType="afterEffect">
                                  <p:stCondLst>
                                    <p:cond delay="100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19" fill="hold">
                            <p:stCondLst>
                              <p:cond delay="5500"/>
                            </p:stCondLst>
                            <p:childTnLst>
                              <p:par>
                                <p:cTn id="20" presetID="2" presetClass="entr" presetSubtype="2" fill="hold" nodeType="afterEffect">
                                  <p:stCondLst>
                                    <p:cond delay="100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2"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additive="base">
                                        <p:cTn id="28" dur="10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9" dur="10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par>
                          <p:cTn id="30" fill="hold">
                            <p:stCondLst>
                              <p:cond delay="1000"/>
                            </p:stCondLst>
                            <p:childTnLst>
                              <p:par>
                                <p:cTn id="31" presetID="2" presetClass="entr" presetSubtype="2" fill="hold" nodeType="afterEffect">
                                  <p:stCondLst>
                                    <p:cond delay="100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10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4" dur="10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par>
                          <p:cTn id="35" fill="hold">
                            <p:stCondLst>
                              <p:cond delay="3000"/>
                            </p:stCondLst>
                            <p:childTnLst>
                              <p:par>
                                <p:cTn id="36" presetID="2" presetClass="entr" presetSubtype="2" fill="hold" nodeType="afterEffect">
                                  <p:stCondLst>
                                    <p:cond delay="500"/>
                                  </p:stCondLst>
                                  <p:childTnLst>
                                    <p:set>
                                      <p:cBhvr>
                                        <p:cTn id="37" dur="1" fill="hold">
                                          <p:stCondLst>
                                            <p:cond delay="0"/>
                                          </p:stCondLst>
                                        </p:cTn>
                                        <p:tgtEl>
                                          <p:spTgt spid="3">
                                            <p:txEl>
                                              <p:pRg st="6" end="6"/>
                                            </p:txEl>
                                          </p:spTgt>
                                        </p:tgtEl>
                                        <p:attrNameLst>
                                          <p:attrName>style.visibility</p:attrName>
                                        </p:attrNameLst>
                                      </p:cBhvr>
                                      <p:to>
                                        <p:strVal val="visible"/>
                                      </p:to>
                                    </p:set>
                                    <p:anim calcmode="lin" valueType="num">
                                      <p:cBhvr additive="base">
                                        <p:cTn id="38" dur="10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39" dur="10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par>
                          <p:cTn id="40" fill="hold">
                            <p:stCondLst>
                              <p:cond delay="4500"/>
                            </p:stCondLst>
                            <p:childTnLst>
                              <p:par>
                                <p:cTn id="41" presetID="2" presetClass="entr" presetSubtype="2" fill="hold" nodeType="afterEffect">
                                  <p:stCondLst>
                                    <p:cond delay="50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10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44" dur="10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4000"/>
                <a:lumMod val="116000"/>
              </a:schemeClr>
            </a:gs>
            <a:gs pos="100000">
              <a:schemeClr val="bg2">
                <a:tint val="98000"/>
                <a:shade val="86000"/>
                <a:satMod val="90000"/>
                <a:lumMod val="88000"/>
              </a:schemeClr>
            </a:gs>
          </a:gsLst>
          <a:path path="circle">
            <a:fillToRect l="50000" t="15000" r="50000" b="169000"/>
          </a:path>
        </a:gra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90F08744-9D7B-4693-B8D6-2A5210AE96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32">
            <a:extLst>
              <a:ext uri="{FF2B5EF4-FFF2-40B4-BE49-F238E27FC236}">
                <a16:creationId xmlns:a16="http://schemas.microsoft.com/office/drawing/2014/main" id="{5B2E630F-F386-44FA-B1A1-C10A9BF434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336127">
            <a:off x="296272" y="1026251"/>
            <a:ext cx="7298578" cy="5088488"/>
          </a:xfrm>
          <a:custGeom>
            <a:avLst/>
            <a:gdLst>
              <a:gd name="connsiteX0" fmla="*/ 0 w 6428838"/>
              <a:gd name="connsiteY0" fmla="*/ 2579031 h 5158062"/>
              <a:gd name="connsiteX1" fmla="*/ 3214419 w 6428838"/>
              <a:gd name="connsiteY1" fmla="*/ 0 h 5158062"/>
              <a:gd name="connsiteX2" fmla="*/ 6428838 w 6428838"/>
              <a:gd name="connsiteY2" fmla="*/ 2579031 h 5158062"/>
              <a:gd name="connsiteX3" fmla="*/ 3214419 w 6428838"/>
              <a:gd name="connsiteY3" fmla="*/ 5158062 h 5158062"/>
              <a:gd name="connsiteX4" fmla="*/ 0 w 6428838"/>
              <a:gd name="connsiteY4" fmla="*/ 2579031 h 5158062"/>
              <a:gd name="connsiteX0" fmla="*/ 3321 w 6432159"/>
              <a:gd name="connsiteY0" fmla="*/ 2647125 h 5226156"/>
              <a:gd name="connsiteX1" fmla="*/ 2789723 w 6432159"/>
              <a:gd name="connsiteY1" fmla="*/ 0 h 5226156"/>
              <a:gd name="connsiteX2" fmla="*/ 6432159 w 6432159"/>
              <a:gd name="connsiteY2" fmla="*/ 2647125 h 5226156"/>
              <a:gd name="connsiteX3" fmla="*/ 3217740 w 6432159"/>
              <a:gd name="connsiteY3" fmla="*/ 5226156 h 5226156"/>
              <a:gd name="connsiteX4" fmla="*/ 3321 w 6432159"/>
              <a:gd name="connsiteY4" fmla="*/ 2647125 h 5226156"/>
              <a:gd name="connsiteX0" fmla="*/ 1953 w 6566979"/>
              <a:gd name="connsiteY0" fmla="*/ 2695803 h 5226224"/>
              <a:gd name="connsiteX1" fmla="*/ 2924543 w 6566979"/>
              <a:gd name="connsiteY1" fmla="*/ 39 h 5226224"/>
              <a:gd name="connsiteX2" fmla="*/ 6566979 w 6566979"/>
              <a:gd name="connsiteY2" fmla="*/ 2647164 h 5226224"/>
              <a:gd name="connsiteX3" fmla="*/ 3352560 w 6566979"/>
              <a:gd name="connsiteY3" fmla="*/ 5226195 h 5226224"/>
              <a:gd name="connsiteX4" fmla="*/ 1953 w 6566979"/>
              <a:gd name="connsiteY4" fmla="*/ 2695803 h 5226224"/>
              <a:gd name="connsiteX0" fmla="*/ 8982 w 6574008"/>
              <a:gd name="connsiteY0" fmla="*/ 2695803 h 5226313"/>
              <a:gd name="connsiteX1" fmla="*/ 2931572 w 6574008"/>
              <a:gd name="connsiteY1" fmla="*/ 39 h 5226313"/>
              <a:gd name="connsiteX2" fmla="*/ 6574008 w 6574008"/>
              <a:gd name="connsiteY2" fmla="*/ 2647164 h 5226313"/>
              <a:gd name="connsiteX3" fmla="*/ 3359589 w 6574008"/>
              <a:gd name="connsiteY3" fmla="*/ 5226195 h 5226313"/>
              <a:gd name="connsiteX4" fmla="*/ 8982 w 6574008"/>
              <a:gd name="connsiteY4" fmla="*/ 2695803 h 5226313"/>
              <a:gd name="connsiteX0" fmla="*/ 11929 w 6576955"/>
              <a:gd name="connsiteY0" fmla="*/ 2695953 h 5226463"/>
              <a:gd name="connsiteX1" fmla="*/ 2934519 w 6576955"/>
              <a:gd name="connsiteY1" fmla="*/ 189 h 5226463"/>
              <a:gd name="connsiteX2" fmla="*/ 6576955 w 6576955"/>
              <a:gd name="connsiteY2" fmla="*/ 2647314 h 5226463"/>
              <a:gd name="connsiteX3" fmla="*/ 3362536 w 6576955"/>
              <a:gd name="connsiteY3" fmla="*/ 5226345 h 5226463"/>
              <a:gd name="connsiteX4" fmla="*/ 11929 w 6576955"/>
              <a:gd name="connsiteY4" fmla="*/ 2695953 h 5226463"/>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92159"/>
              <a:gd name="connsiteX1" fmla="*/ 2931852 w 6963394"/>
              <a:gd name="connsiteY1" fmla="*/ 10033 h 5292159"/>
              <a:gd name="connsiteX2" fmla="*/ 6963394 w 6963394"/>
              <a:gd name="connsiteY2" fmla="*/ 3318639 h 5292159"/>
              <a:gd name="connsiteX3" fmla="*/ 3359869 w 6963394"/>
              <a:gd name="connsiteY3" fmla="*/ 5236189 h 5292159"/>
              <a:gd name="connsiteX4" fmla="*/ 9262 w 6963394"/>
              <a:gd name="connsiteY4" fmla="*/ 2705797 h 5292159"/>
              <a:gd name="connsiteX0" fmla="*/ 9262 w 6963394"/>
              <a:gd name="connsiteY0" fmla="*/ 2705797 h 5259961"/>
              <a:gd name="connsiteX1" fmla="*/ 2931852 w 6963394"/>
              <a:gd name="connsiteY1" fmla="*/ 10033 h 5259961"/>
              <a:gd name="connsiteX2" fmla="*/ 6963394 w 6963394"/>
              <a:gd name="connsiteY2" fmla="*/ 3318639 h 5259961"/>
              <a:gd name="connsiteX3" fmla="*/ 3359869 w 6963394"/>
              <a:gd name="connsiteY3" fmla="*/ 5236189 h 5259961"/>
              <a:gd name="connsiteX4" fmla="*/ 9262 w 6963394"/>
              <a:gd name="connsiteY4" fmla="*/ 2705797 h 5259961"/>
              <a:gd name="connsiteX0" fmla="*/ 9557 w 7352795"/>
              <a:gd name="connsiteY0" fmla="*/ 2707501 h 5252013"/>
              <a:gd name="connsiteX1" fmla="*/ 2932147 w 7352795"/>
              <a:gd name="connsiteY1" fmla="*/ 11737 h 5252013"/>
              <a:gd name="connsiteX2" fmla="*/ 7352795 w 7352795"/>
              <a:gd name="connsiteY2" fmla="*/ 3378709 h 5252013"/>
              <a:gd name="connsiteX3" fmla="*/ 3360164 w 7352795"/>
              <a:gd name="connsiteY3" fmla="*/ 5237893 h 5252013"/>
              <a:gd name="connsiteX4" fmla="*/ 9557 w 7352795"/>
              <a:gd name="connsiteY4" fmla="*/ 2707501 h 5252013"/>
              <a:gd name="connsiteX0" fmla="*/ 8078 w 7789061"/>
              <a:gd name="connsiteY0" fmla="*/ 2744796 h 5249051"/>
              <a:gd name="connsiteX1" fmla="*/ 3368413 w 7789061"/>
              <a:gd name="connsiteY1" fmla="*/ 10121 h 5249051"/>
              <a:gd name="connsiteX2" fmla="*/ 7789061 w 7789061"/>
              <a:gd name="connsiteY2" fmla="*/ 3377093 h 5249051"/>
              <a:gd name="connsiteX3" fmla="*/ 3796430 w 7789061"/>
              <a:gd name="connsiteY3" fmla="*/ 5236277 h 5249051"/>
              <a:gd name="connsiteX4" fmla="*/ 8078 w 7789061"/>
              <a:gd name="connsiteY4" fmla="*/ 2744796 h 5249051"/>
              <a:gd name="connsiteX0" fmla="*/ 8078 w 7789061"/>
              <a:gd name="connsiteY0" fmla="*/ 2744796 h 5271741"/>
              <a:gd name="connsiteX1" fmla="*/ 3368413 w 7789061"/>
              <a:gd name="connsiteY1" fmla="*/ 10121 h 5271741"/>
              <a:gd name="connsiteX2" fmla="*/ 7789061 w 7789061"/>
              <a:gd name="connsiteY2" fmla="*/ 3377093 h 5271741"/>
              <a:gd name="connsiteX3" fmla="*/ 3796430 w 7789061"/>
              <a:gd name="connsiteY3" fmla="*/ 5236277 h 5271741"/>
              <a:gd name="connsiteX4" fmla="*/ 8078 w 7789061"/>
              <a:gd name="connsiteY4" fmla="*/ 2744796 h 5271741"/>
              <a:gd name="connsiteX0" fmla="*/ 1055 w 7782038"/>
              <a:gd name="connsiteY0" fmla="*/ 2738806 h 5438018"/>
              <a:gd name="connsiteX1" fmla="*/ 3361390 w 7782038"/>
              <a:gd name="connsiteY1" fmla="*/ 4131 h 5438018"/>
              <a:gd name="connsiteX2" fmla="*/ 7782038 w 7782038"/>
              <a:gd name="connsiteY2" fmla="*/ 3371103 h 5438018"/>
              <a:gd name="connsiteX3" fmla="*/ 3692130 w 7782038"/>
              <a:gd name="connsiteY3" fmla="*/ 5415113 h 5438018"/>
              <a:gd name="connsiteX4" fmla="*/ 1055 w 7782038"/>
              <a:gd name="connsiteY4" fmla="*/ 2738806 h 5438018"/>
              <a:gd name="connsiteX0" fmla="*/ 28883 w 7809866"/>
              <a:gd name="connsiteY0" fmla="*/ 2742147 h 5441359"/>
              <a:gd name="connsiteX1" fmla="*/ 3389218 w 7809866"/>
              <a:gd name="connsiteY1" fmla="*/ 7472 h 5441359"/>
              <a:gd name="connsiteX2" fmla="*/ 7809866 w 7809866"/>
              <a:gd name="connsiteY2" fmla="*/ 3374444 h 5441359"/>
              <a:gd name="connsiteX3" fmla="*/ 3719958 w 7809866"/>
              <a:gd name="connsiteY3" fmla="*/ 5418454 h 5441359"/>
              <a:gd name="connsiteX4" fmla="*/ 28883 w 7809866"/>
              <a:gd name="connsiteY4" fmla="*/ 2742147 h 5441359"/>
              <a:gd name="connsiteX0" fmla="*/ 36549 w 7817532"/>
              <a:gd name="connsiteY0" fmla="*/ 2751085 h 5450297"/>
              <a:gd name="connsiteX1" fmla="*/ 3396884 w 7817532"/>
              <a:gd name="connsiteY1" fmla="*/ 16410 h 5450297"/>
              <a:gd name="connsiteX2" fmla="*/ 7817532 w 7817532"/>
              <a:gd name="connsiteY2" fmla="*/ 3383382 h 5450297"/>
              <a:gd name="connsiteX3" fmla="*/ 3727624 w 7817532"/>
              <a:gd name="connsiteY3" fmla="*/ 5427392 h 5450297"/>
              <a:gd name="connsiteX4" fmla="*/ 36549 w 7817532"/>
              <a:gd name="connsiteY4" fmla="*/ 2751085 h 5450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17532" h="5450297">
                <a:moveTo>
                  <a:pt x="36549" y="2751085"/>
                </a:moveTo>
                <a:cubicBezTo>
                  <a:pt x="-281221" y="925127"/>
                  <a:pt x="1526121" y="-147339"/>
                  <a:pt x="3396884" y="16410"/>
                </a:cubicBezTo>
                <a:cubicBezTo>
                  <a:pt x="5267647" y="180159"/>
                  <a:pt x="7817532" y="1453184"/>
                  <a:pt x="7817532" y="3383382"/>
                </a:cubicBezTo>
                <a:cubicBezTo>
                  <a:pt x="7700800" y="5342763"/>
                  <a:pt x="5024455" y="5532775"/>
                  <a:pt x="3727624" y="5427392"/>
                </a:cubicBezTo>
                <a:cubicBezTo>
                  <a:pt x="2430794" y="5322009"/>
                  <a:pt x="354319" y="4577043"/>
                  <a:pt x="36549" y="2751085"/>
                </a:cubicBez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73567C09-8B4D-49A6-A711-C44C5807D8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3554541" y="-619573"/>
            <a:ext cx="9016699" cy="8033868"/>
          </a:xfrm>
          <a:custGeom>
            <a:avLst/>
            <a:gdLst>
              <a:gd name="connsiteX0" fmla="*/ 6078066 w 9016699"/>
              <a:gd name="connsiteY0" fmla="*/ 782055 h 8033868"/>
              <a:gd name="connsiteX1" fmla="*/ 8705208 w 9016699"/>
              <a:gd name="connsiteY1" fmla="*/ 3409197 h 8033868"/>
              <a:gd name="connsiteX2" fmla="*/ 8793057 w 9016699"/>
              <a:gd name="connsiteY2" fmla="*/ 3617452 h 8033868"/>
              <a:gd name="connsiteX3" fmla="*/ 9016699 w 9016699"/>
              <a:gd name="connsiteY3" fmla="*/ 4793120 h 8033868"/>
              <a:gd name="connsiteX4" fmla="*/ 8960084 w 9016699"/>
              <a:gd name="connsiteY4" fmla="*/ 5272709 h 8033868"/>
              <a:gd name="connsiteX5" fmla="*/ 8920563 w 9016699"/>
              <a:gd name="connsiteY5" fmla="*/ 5444162 h 8033868"/>
              <a:gd name="connsiteX6" fmla="*/ 6620466 w 9016699"/>
              <a:gd name="connsiteY6" fmla="*/ 7744259 h 8033868"/>
              <a:gd name="connsiteX7" fmla="*/ 6480006 w 9016699"/>
              <a:gd name="connsiteY7" fmla="*/ 7795347 h 8033868"/>
              <a:gd name="connsiteX8" fmla="*/ 4389696 w 9016699"/>
              <a:gd name="connsiteY8" fmla="*/ 7987178 h 8033868"/>
              <a:gd name="connsiteX9" fmla="*/ 3086984 w 9016699"/>
              <a:gd name="connsiteY9" fmla="*/ 7466023 h 8033868"/>
              <a:gd name="connsiteX10" fmla="*/ 3024300 w 9016699"/>
              <a:gd name="connsiteY10" fmla="*/ 7426965 h 8033868"/>
              <a:gd name="connsiteX11" fmla="*/ 519567 w 9016699"/>
              <a:gd name="connsiteY11" fmla="*/ 4922232 h 8033868"/>
              <a:gd name="connsiteX12" fmla="*/ 419495 w 9016699"/>
              <a:gd name="connsiteY12" fmla="*/ 4733719 h 8033868"/>
              <a:gd name="connsiteX13" fmla="*/ 3514 w 9016699"/>
              <a:gd name="connsiteY13" fmla="*/ 3245168 h 8033868"/>
              <a:gd name="connsiteX14" fmla="*/ 4193329 w 9016699"/>
              <a:gd name="connsiteY14" fmla="*/ 36108 h 8033868"/>
              <a:gd name="connsiteX15" fmla="*/ 5977677 w 9016699"/>
              <a:gd name="connsiteY15" fmla="*/ 722908 h 8033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016699" h="8033868">
                <a:moveTo>
                  <a:pt x="6078066" y="782055"/>
                </a:moveTo>
                <a:lnTo>
                  <a:pt x="8705208" y="3409197"/>
                </a:lnTo>
                <a:lnTo>
                  <a:pt x="8793057" y="3617452"/>
                </a:lnTo>
                <a:cubicBezTo>
                  <a:pt x="8935615" y="3988374"/>
                  <a:pt x="9016699" y="4381324"/>
                  <a:pt x="9016699" y="4793120"/>
                </a:cubicBezTo>
                <a:cubicBezTo>
                  <a:pt x="9008675" y="4960329"/>
                  <a:pt x="8989449" y="5120121"/>
                  <a:pt x="8960084" y="5272709"/>
                </a:cubicBezTo>
                <a:lnTo>
                  <a:pt x="8920563" y="5444162"/>
                </a:lnTo>
                <a:lnTo>
                  <a:pt x="6620466" y="7744259"/>
                </a:lnTo>
                <a:lnTo>
                  <a:pt x="6480006" y="7795347"/>
                </a:lnTo>
                <a:cubicBezTo>
                  <a:pt x="5726471" y="8035167"/>
                  <a:pt x="4953020" y="8083925"/>
                  <a:pt x="4389696" y="7987178"/>
                </a:cubicBezTo>
                <a:cubicBezTo>
                  <a:pt x="4014146" y="7922680"/>
                  <a:pt x="3559510" y="7740111"/>
                  <a:pt x="3086984" y="7466023"/>
                </a:cubicBezTo>
                <a:lnTo>
                  <a:pt x="3024300" y="7426965"/>
                </a:lnTo>
                <a:lnTo>
                  <a:pt x="519567" y="4922232"/>
                </a:lnTo>
                <a:lnTo>
                  <a:pt x="419495" y="4733719"/>
                </a:lnTo>
                <a:cubicBezTo>
                  <a:pt x="181303" y="4258474"/>
                  <a:pt x="28977" y="3756361"/>
                  <a:pt x="3514" y="3245168"/>
                </a:cubicBezTo>
                <a:cubicBezTo>
                  <a:pt x="-112889" y="908287"/>
                  <a:pt x="2691131" y="-221884"/>
                  <a:pt x="4193329" y="36108"/>
                </a:cubicBezTo>
                <a:cubicBezTo>
                  <a:pt x="4662766" y="116730"/>
                  <a:pt x="5309837" y="354143"/>
                  <a:pt x="5977677" y="722908"/>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83CC07D1-29E1-4AA8-B207-C6F2C032646E}"/>
              </a:ext>
            </a:extLst>
          </p:cNvPr>
          <p:cNvSpPr>
            <a:spLocks noGrp="1"/>
          </p:cNvSpPr>
          <p:nvPr>
            <p:ph type="title"/>
          </p:nvPr>
        </p:nvSpPr>
        <p:spPr>
          <a:xfrm>
            <a:off x="547826" y="1949032"/>
            <a:ext cx="2973555" cy="3344449"/>
          </a:xfrm>
        </p:spPr>
        <p:txBody>
          <a:bodyPr>
            <a:noAutofit/>
          </a:bodyPr>
          <a:lstStyle/>
          <a:p>
            <a:pPr>
              <a:lnSpc>
                <a:spcPct val="100000"/>
              </a:lnSpc>
            </a:pPr>
            <a:r>
              <a:rPr lang="en-US" sz="4200" b="1" dirty="0">
                <a:effectLst>
                  <a:outerShdw blurRad="38100" dist="38100" dir="2700000" algn="tl">
                    <a:srgbClr val="000000">
                      <a:alpha val="43137"/>
                    </a:srgbClr>
                  </a:outerShdw>
                </a:effectLst>
                <a:latin typeface="+mn-lt"/>
              </a:rPr>
              <a:t>Withstand Devil with God’s Help</a:t>
            </a:r>
          </a:p>
        </p:txBody>
      </p:sp>
      <p:sp>
        <p:nvSpPr>
          <p:cNvPr id="4" name="Slide Number Placeholder 3">
            <a:extLst>
              <a:ext uri="{FF2B5EF4-FFF2-40B4-BE49-F238E27FC236}">
                <a16:creationId xmlns:a16="http://schemas.microsoft.com/office/drawing/2014/main" id="{8EBDDBED-9C53-4B55-9693-85A901A85EBE}"/>
              </a:ext>
            </a:extLst>
          </p:cNvPr>
          <p:cNvSpPr>
            <a:spLocks noGrp="1"/>
          </p:cNvSpPr>
          <p:nvPr>
            <p:ph type="sldNum" sz="quarter" idx="12"/>
          </p:nvPr>
        </p:nvSpPr>
        <p:spPr>
          <a:xfrm>
            <a:off x="11169041" y="6452565"/>
            <a:ext cx="914400" cy="320040"/>
          </a:xfrm>
        </p:spPr>
        <p:txBody>
          <a:bodyPr>
            <a:normAutofit/>
          </a:bodyPr>
          <a:lstStyle/>
          <a:p>
            <a:pPr>
              <a:spcAft>
                <a:spcPts val="600"/>
              </a:spcAft>
            </a:pPr>
            <a:fld id="{6D22F896-40B5-4ADD-8801-0D06FADFA095}" type="slidenum">
              <a:rPr lang="en-US" sz="1400">
                <a:solidFill>
                  <a:schemeClr val="tx1"/>
                </a:solidFill>
                <a:latin typeface="Corbel" panose="020B0503020204020204" pitchFamily="34" charset="0"/>
              </a:rPr>
              <a:pPr>
                <a:spcAft>
                  <a:spcPts val="600"/>
                </a:spcAft>
              </a:pPr>
              <a:t>3</a:t>
            </a:fld>
            <a:endParaRPr lang="en-US" sz="1400">
              <a:solidFill>
                <a:schemeClr val="tx1"/>
              </a:solidFill>
              <a:latin typeface="Corbel" panose="020B0503020204020204" pitchFamily="34" charset="0"/>
            </a:endParaRPr>
          </a:p>
        </p:txBody>
      </p:sp>
      <p:sp>
        <p:nvSpPr>
          <p:cNvPr id="3" name="Content Placeholder 2">
            <a:extLst>
              <a:ext uri="{FF2B5EF4-FFF2-40B4-BE49-F238E27FC236}">
                <a16:creationId xmlns:a16="http://schemas.microsoft.com/office/drawing/2014/main" id="{48D2DA24-C5D0-44B5-9011-43E7FEA59CC9}"/>
              </a:ext>
            </a:extLst>
          </p:cNvPr>
          <p:cNvSpPr>
            <a:spLocks noGrp="1"/>
          </p:cNvSpPr>
          <p:nvPr>
            <p:ph idx="1"/>
          </p:nvPr>
        </p:nvSpPr>
        <p:spPr>
          <a:xfrm>
            <a:off x="4846319" y="704555"/>
            <a:ext cx="7128563" cy="5833405"/>
          </a:xfrm>
        </p:spPr>
        <p:txBody>
          <a:bodyPr>
            <a:normAutofit/>
          </a:bodyPr>
          <a:lstStyle/>
          <a:p>
            <a:pPr>
              <a:lnSpc>
                <a:spcPct val="100000"/>
              </a:lnSpc>
              <a:spcBef>
                <a:spcPts val="600"/>
              </a:spcBef>
              <a:buClr>
                <a:schemeClr val="tx1"/>
              </a:buClr>
            </a:pPr>
            <a:r>
              <a:rPr lang="en-US" sz="4000" b="1" i="1" dirty="0">
                <a:solidFill>
                  <a:srgbClr val="FFFF00"/>
                </a:solidFill>
                <a:effectLst>
                  <a:outerShdw blurRad="38100" dist="38100" dir="2700000" algn="tl">
                    <a:srgbClr val="000000">
                      <a:alpha val="43137"/>
                    </a:srgbClr>
                  </a:outerShdw>
                </a:effectLst>
                <a:latin typeface="Corbel" panose="020B0503020204020204" pitchFamily="34" charset="0"/>
              </a:rPr>
              <a:t>Ephesians 6:10-13:</a:t>
            </a:r>
          </a:p>
          <a:p>
            <a:pPr lvl="1">
              <a:lnSpc>
                <a:spcPct val="100000"/>
              </a:lnSpc>
              <a:spcBef>
                <a:spcPts val="600"/>
              </a:spcBef>
              <a:buClr>
                <a:schemeClr val="tx1"/>
              </a:buClr>
            </a:pPr>
            <a:r>
              <a:rPr lang="en-US" sz="4000" dirty="0">
                <a:effectLst>
                  <a:outerShdw blurRad="38100" dist="38100" dir="2700000" algn="tl">
                    <a:srgbClr val="000000">
                      <a:alpha val="43137"/>
                    </a:srgbClr>
                  </a:outerShdw>
                </a:effectLst>
                <a:latin typeface="Corbel" panose="020B0503020204020204" pitchFamily="34" charset="0"/>
              </a:rPr>
              <a:t>The power of His might</a:t>
            </a:r>
          </a:p>
          <a:p>
            <a:pPr lvl="1">
              <a:lnSpc>
                <a:spcPct val="100000"/>
              </a:lnSpc>
              <a:spcBef>
                <a:spcPts val="600"/>
              </a:spcBef>
              <a:buClr>
                <a:schemeClr val="tx1"/>
              </a:buClr>
            </a:pPr>
            <a:r>
              <a:rPr lang="en-US" sz="4000" dirty="0">
                <a:effectLst>
                  <a:outerShdw blurRad="38100" dist="38100" dir="2700000" algn="tl">
                    <a:srgbClr val="000000">
                      <a:alpha val="43137"/>
                    </a:srgbClr>
                  </a:outerShdw>
                </a:effectLst>
                <a:latin typeface="Corbel" panose="020B0503020204020204" pitchFamily="34" charset="0"/>
              </a:rPr>
              <a:t>Whole armor of God</a:t>
            </a:r>
          </a:p>
          <a:p>
            <a:pPr lvl="1">
              <a:lnSpc>
                <a:spcPct val="100000"/>
              </a:lnSpc>
              <a:spcBef>
                <a:spcPts val="600"/>
              </a:spcBef>
              <a:buClr>
                <a:schemeClr val="tx1"/>
              </a:buClr>
            </a:pPr>
            <a:r>
              <a:rPr lang="en-US" sz="4000" dirty="0">
                <a:effectLst>
                  <a:outerShdw blurRad="38100" dist="38100" dir="2700000" algn="tl">
                    <a:srgbClr val="000000">
                      <a:alpha val="43137"/>
                    </a:srgbClr>
                  </a:outerShdw>
                </a:effectLst>
                <a:latin typeface="Corbel" panose="020B0503020204020204" pitchFamily="34" charset="0"/>
              </a:rPr>
              <a:t>Able to stand and withstand</a:t>
            </a:r>
          </a:p>
          <a:p>
            <a:pPr>
              <a:lnSpc>
                <a:spcPct val="100000"/>
              </a:lnSpc>
              <a:spcBef>
                <a:spcPts val="600"/>
              </a:spcBef>
              <a:buClr>
                <a:schemeClr val="tx1"/>
              </a:buClr>
            </a:pPr>
            <a:r>
              <a:rPr lang="en-US" sz="4000" b="1" i="1" dirty="0">
                <a:solidFill>
                  <a:srgbClr val="FFFF00"/>
                </a:solidFill>
                <a:effectLst>
                  <a:outerShdw blurRad="38100" dist="38100" dir="2700000" algn="tl">
                    <a:srgbClr val="000000">
                      <a:alpha val="43137"/>
                    </a:srgbClr>
                  </a:outerShdw>
                </a:effectLst>
                <a:latin typeface="Corbel" panose="020B0503020204020204" pitchFamily="34" charset="0"/>
              </a:rPr>
              <a:t>Micah 6:6-8:</a:t>
            </a:r>
          </a:p>
          <a:p>
            <a:pPr lvl="1">
              <a:lnSpc>
                <a:spcPct val="100000"/>
              </a:lnSpc>
              <a:spcBef>
                <a:spcPts val="600"/>
              </a:spcBef>
              <a:buClr>
                <a:schemeClr val="tx1"/>
              </a:buClr>
            </a:pPr>
            <a:r>
              <a:rPr lang="en-US" sz="4000" dirty="0">
                <a:effectLst>
                  <a:outerShdw blurRad="38100" dist="38100" dir="2700000" algn="tl">
                    <a:srgbClr val="000000">
                      <a:alpha val="43137"/>
                    </a:srgbClr>
                  </a:outerShdw>
                </a:effectLst>
                <a:latin typeface="Corbel" panose="020B0503020204020204" pitchFamily="34" charset="0"/>
              </a:rPr>
              <a:t>Justice</a:t>
            </a:r>
          </a:p>
          <a:p>
            <a:pPr lvl="1">
              <a:lnSpc>
                <a:spcPct val="100000"/>
              </a:lnSpc>
              <a:spcBef>
                <a:spcPts val="600"/>
              </a:spcBef>
              <a:buClr>
                <a:schemeClr val="tx1"/>
              </a:buClr>
            </a:pPr>
            <a:r>
              <a:rPr lang="en-US" sz="4000" dirty="0">
                <a:effectLst>
                  <a:outerShdw blurRad="38100" dist="38100" dir="2700000" algn="tl">
                    <a:srgbClr val="000000">
                      <a:alpha val="43137"/>
                    </a:srgbClr>
                  </a:outerShdw>
                </a:effectLst>
                <a:latin typeface="Corbel" panose="020B0503020204020204" pitchFamily="34" charset="0"/>
              </a:rPr>
              <a:t>Mercy</a:t>
            </a:r>
          </a:p>
          <a:p>
            <a:pPr lvl="1">
              <a:lnSpc>
                <a:spcPct val="100000"/>
              </a:lnSpc>
              <a:spcBef>
                <a:spcPts val="600"/>
              </a:spcBef>
              <a:buClr>
                <a:schemeClr val="tx1"/>
              </a:buClr>
            </a:pPr>
            <a:r>
              <a:rPr lang="en-US" sz="4000" dirty="0">
                <a:effectLst>
                  <a:outerShdw blurRad="38100" dist="38100" dir="2700000" algn="tl">
                    <a:srgbClr val="000000">
                      <a:alpha val="43137"/>
                    </a:srgbClr>
                  </a:outerShdw>
                </a:effectLst>
                <a:latin typeface="Corbel" panose="020B0503020204020204" pitchFamily="34" charset="0"/>
              </a:rPr>
              <a:t>Humility</a:t>
            </a:r>
          </a:p>
        </p:txBody>
      </p:sp>
      <p:pic>
        <p:nvPicPr>
          <p:cNvPr id="9" name="Picture 8">
            <a:extLst>
              <a:ext uri="{FF2B5EF4-FFF2-40B4-BE49-F238E27FC236}">
                <a16:creationId xmlns:a16="http://schemas.microsoft.com/office/drawing/2014/main" id="{7051D8A9-F39D-4306-AB8F-B741445F8B4A}"/>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79807" y="6337734"/>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83299848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1500"/>
                            </p:stCondLst>
                            <p:childTnLst>
                              <p:par>
                                <p:cTn id="10" presetID="2" presetClass="entr" presetSubtype="2" fill="hold" nodeType="afterEffect">
                                  <p:stCondLst>
                                    <p:cond delay="100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14" fill="hold">
                            <p:stCondLst>
                              <p:cond delay="3500"/>
                            </p:stCondLst>
                            <p:childTnLst>
                              <p:par>
                                <p:cTn id="15" presetID="2" presetClass="entr" presetSubtype="2" fill="hold" nodeType="afterEffect">
                                  <p:stCondLst>
                                    <p:cond delay="50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19" fill="hold">
                            <p:stCondLst>
                              <p:cond delay="5000"/>
                            </p:stCondLst>
                            <p:childTnLst>
                              <p:par>
                                <p:cTn id="20" presetID="2" presetClass="entr" presetSubtype="2" fill="hold" nodeType="afterEffect">
                                  <p:stCondLst>
                                    <p:cond delay="100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2"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additive="base">
                                        <p:cTn id="28" dur="10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9" dur="10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par>
                          <p:cTn id="30" fill="hold">
                            <p:stCondLst>
                              <p:cond delay="1000"/>
                            </p:stCondLst>
                            <p:childTnLst>
                              <p:par>
                                <p:cTn id="31" presetID="2" presetClass="entr" presetSubtype="2" fill="hold" nodeType="afterEffect">
                                  <p:stCondLst>
                                    <p:cond delay="50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10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4" dur="10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par>
                          <p:cTn id="35" fill="hold">
                            <p:stCondLst>
                              <p:cond delay="2500"/>
                            </p:stCondLst>
                            <p:childTnLst>
                              <p:par>
                                <p:cTn id="36" presetID="2" presetClass="entr" presetSubtype="2" fill="hold" nodeType="afterEffect">
                                  <p:stCondLst>
                                    <p:cond delay="1000"/>
                                  </p:stCondLst>
                                  <p:childTnLst>
                                    <p:set>
                                      <p:cBhvr>
                                        <p:cTn id="37" dur="1" fill="hold">
                                          <p:stCondLst>
                                            <p:cond delay="0"/>
                                          </p:stCondLst>
                                        </p:cTn>
                                        <p:tgtEl>
                                          <p:spTgt spid="3">
                                            <p:txEl>
                                              <p:pRg st="6" end="6"/>
                                            </p:txEl>
                                          </p:spTgt>
                                        </p:tgtEl>
                                        <p:attrNameLst>
                                          <p:attrName>style.visibility</p:attrName>
                                        </p:attrNameLst>
                                      </p:cBhvr>
                                      <p:to>
                                        <p:strVal val="visible"/>
                                      </p:to>
                                    </p:set>
                                    <p:anim calcmode="lin" valueType="num">
                                      <p:cBhvr additive="base">
                                        <p:cTn id="38" dur="10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39" dur="10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par>
                          <p:cTn id="40" fill="hold">
                            <p:stCondLst>
                              <p:cond delay="4500"/>
                            </p:stCondLst>
                            <p:childTnLst>
                              <p:par>
                                <p:cTn id="41" presetID="2" presetClass="entr" presetSubtype="2" fill="hold" nodeType="afterEffect">
                                  <p:stCondLst>
                                    <p:cond delay="100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10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44" dur="10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6CA06-44D6-42FD-A799-87DA0666F53F}"/>
              </a:ext>
            </a:extLst>
          </p:cNvPr>
          <p:cNvSpPr>
            <a:spLocks noGrp="1"/>
          </p:cNvSpPr>
          <p:nvPr>
            <p:ph type="title"/>
          </p:nvPr>
        </p:nvSpPr>
        <p:spPr>
          <a:xfrm>
            <a:off x="789140" y="2229633"/>
            <a:ext cx="3695177" cy="2693096"/>
          </a:xfrm>
          <a:effectLst>
            <a:outerShdw blurRad="50800" dist="38100" dir="2700000" algn="tl" rotWithShape="0">
              <a:prstClr val="black">
                <a:alpha val="40000"/>
              </a:prstClr>
            </a:outerShdw>
          </a:effectLst>
        </p:spPr>
        <p:txBody>
          <a:bodyPr>
            <a:noAutofit/>
          </a:bodyPr>
          <a:lstStyle/>
          <a:p>
            <a:pPr>
              <a:lnSpc>
                <a:spcPct val="100000"/>
              </a:lnSpc>
            </a:pPr>
            <a:r>
              <a:rPr lang="en-US" sz="4200" b="1" dirty="0">
                <a:solidFill>
                  <a:srgbClr val="FFFF00"/>
                </a:solidFill>
                <a:effectLst>
                  <a:outerShdw blurRad="38100" dist="38100" dir="2700000" algn="tl">
                    <a:srgbClr val="000000">
                      <a:alpha val="43137"/>
                    </a:srgbClr>
                  </a:outerShdw>
                </a:effectLst>
                <a:latin typeface="+mn-lt"/>
              </a:rPr>
              <a:t>Give God the </a:t>
            </a:r>
            <a:r>
              <a:rPr lang="en-US" sz="4200" b="1" u="sng" dirty="0">
                <a:solidFill>
                  <a:srgbClr val="FFFF00"/>
                </a:solidFill>
                <a:effectLst>
                  <a:outerShdw blurRad="38100" dist="38100" dir="2700000" algn="tl">
                    <a:srgbClr val="000000">
                      <a:alpha val="43137"/>
                    </a:srgbClr>
                  </a:outerShdw>
                </a:effectLst>
                <a:latin typeface="+mn-lt"/>
              </a:rPr>
              <a:t>First Hour</a:t>
            </a:r>
            <a:br>
              <a:rPr lang="en-US" sz="4200" b="1" u="sng" dirty="0">
                <a:solidFill>
                  <a:srgbClr val="FFFF00"/>
                </a:solidFill>
                <a:effectLst>
                  <a:outerShdw blurRad="38100" dist="38100" dir="2700000" algn="tl">
                    <a:srgbClr val="000000">
                      <a:alpha val="43137"/>
                    </a:srgbClr>
                  </a:outerShdw>
                </a:effectLst>
                <a:latin typeface="+mn-lt"/>
              </a:rPr>
            </a:br>
            <a:r>
              <a:rPr lang="en-US" sz="4200" b="1" dirty="0">
                <a:solidFill>
                  <a:srgbClr val="FFFF00"/>
                </a:solidFill>
                <a:effectLst>
                  <a:outerShdw blurRad="38100" dist="38100" dir="2700000" algn="tl">
                    <a:srgbClr val="000000">
                      <a:alpha val="43137"/>
                    </a:srgbClr>
                  </a:outerShdw>
                </a:effectLst>
                <a:latin typeface="+mn-lt"/>
              </a:rPr>
              <a:t>of Each Day </a:t>
            </a:r>
          </a:p>
        </p:txBody>
      </p:sp>
      <p:sp>
        <p:nvSpPr>
          <p:cNvPr id="3" name="Content Placeholder 2">
            <a:extLst>
              <a:ext uri="{FF2B5EF4-FFF2-40B4-BE49-F238E27FC236}">
                <a16:creationId xmlns:a16="http://schemas.microsoft.com/office/drawing/2014/main" id="{1C65CBE9-7662-4460-BE22-22BC0278957B}"/>
              </a:ext>
            </a:extLst>
          </p:cNvPr>
          <p:cNvSpPr>
            <a:spLocks noGrp="1"/>
          </p:cNvSpPr>
          <p:nvPr>
            <p:ph idx="1"/>
          </p:nvPr>
        </p:nvSpPr>
        <p:spPr>
          <a:xfrm>
            <a:off x="5118447" y="804689"/>
            <a:ext cx="6518232" cy="5248622"/>
          </a:xfrm>
        </p:spPr>
        <p:txBody>
          <a:bodyPr>
            <a:normAutofit/>
          </a:bodyPr>
          <a:lstStyle/>
          <a:p>
            <a:pPr>
              <a:lnSpc>
                <a:spcPct val="100000"/>
              </a:lnSpc>
              <a:spcBef>
                <a:spcPts val="1800"/>
              </a:spcBef>
            </a:pPr>
            <a:r>
              <a:rPr lang="en-US" sz="4400" b="1" dirty="0">
                <a:latin typeface="Corbel" panose="020B0503020204020204" pitchFamily="34" charset="0"/>
              </a:rPr>
              <a:t>To pray</a:t>
            </a:r>
            <a:r>
              <a:rPr lang="en-US" sz="4400" dirty="0">
                <a:latin typeface="Corbel" panose="020B0503020204020204" pitchFamily="34" charset="0"/>
              </a:rPr>
              <a:t>, </a:t>
            </a:r>
            <a:r>
              <a:rPr lang="en-US" sz="4400" i="1" dirty="0">
                <a:latin typeface="Corbel" panose="020B0503020204020204" pitchFamily="34" charset="0"/>
              </a:rPr>
              <a:t>Mark 1:35</a:t>
            </a:r>
          </a:p>
          <a:p>
            <a:pPr marL="457200" lvl="1" indent="0">
              <a:lnSpc>
                <a:spcPct val="100000"/>
              </a:lnSpc>
              <a:spcBef>
                <a:spcPts val="1800"/>
              </a:spcBef>
              <a:buNone/>
            </a:pPr>
            <a:r>
              <a:rPr lang="en-US" sz="4200" i="1" dirty="0">
                <a:latin typeface="Corbel" panose="020B0503020204020204" pitchFamily="34" charset="0"/>
              </a:rPr>
              <a:t>(Phil. 4:6; 1 Tim. 2:1-2; </a:t>
            </a:r>
            <a:br>
              <a:rPr lang="en-US" sz="4200" i="1" dirty="0">
                <a:latin typeface="Corbel" panose="020B0503020204020204" pitchFamily="34" charset="0"/>
              </a:rPr>
            </a:br>
            <a:r>
              <a:rPr lang="en-US" sz="4200" i="1" dirty="0">
                <a:latin typeface="Corbel" panose="020B0503020204020204" pitchFamily="34" charset="0"/>
              </a:rPr>
              <a:t>1 Thess. 5:17)</a:t>
            </a:r>
          </a:p>
          <a:p>
            <a:pPr>
              <a:lnSpc>
                <a:spcPct val="100000"/>
              </a:lnSpc>
              <a:spcBef>
                <a:spcPts val="1800"/>
              </a:spcBef>
            </a:pPr>
            <a:r>
              <a:rPr lang="en-US" sz="4400" b="1" dirty="0">
                <a:latin typeface="Corbel" panose="020B0503020204020204" pitchFamily="34" charset="0"/>
              </a:rPr>
              <a:t>To read</a:t>
            </a:r>
            <a:r>
              <a:rPr lang="en-US" sz="4400" dirty="0">
                <a:latin typeface="Corbel" panose="020B0503020204020204" pitchFamily="34" charset="0"/>
              </a:rPr>
              <a:t>, </a:t>
            </a:r>
            <a:r>
              <a:rPr lang="en-US" sz="4400" i="1" dirty="0">
                <a:latin typeface="Corbel" panose="020B0503020204020204" pitchFamily="34" charset="0"/>
              </a:rPr>
              <a:t>Psalm 119:33-40</a:t>
            </a:r>
          </a:p>
          <a:p>
            <a:pPr>
              <a:lnSpc>
                <a:spcPct val="100000"/>
              </a:lnSpc>
              <a:spcBef>
                <a:spcPts val="1800"/>
              </a:spcBef>
            </a:pPr>
            <a:r>
              <a:rPr lang="en-US" sz="4400" b="1" dirty="0">
                <a:latin typeface="Corbel" panose="020B0503020204020204" pitchFamily="34" charset="0"/>
              </a:rPr>
              <a:t>To meditate</a:t>
            </a:r>
            <a:r>
              <a:rPr lang="en-US" sz="4400" dirty="0">
                <a:latin typeface="Corbel" panose="020B0503020204020204" pitchFamily="34" charset="0"/>
              </a:rPr>
              <a:t>, </a:t>
            </a:r>
            <a:r>
              <a:rPr lang="en-US" sz="4400" i="1" dirty="0">
                <a:latin typeface="Corbel" panose="020B0503020204020204" pitchFamily="34" charset="0"/>
              </a:rPr>
              <a:t>Psalm 1:1-2; 119:97 (Joshua 1:8)</a:t>
            </a:r>
          </a:p>
        </p:txBody>
      </p:sp>
      <p:sp>
        <p:nvSpPr>
          <p:cNvPr id="4" name="Slide Number Placeholder 3">
            <a:extLst>
              <a:ext uri="{FF2B5EF4-FFF2-40B4-BE49-F238E27FC236}">
                <a16:creationId xmlns:a16="http://schemas.microsoft.com/office/drawing/2014/main" id="{80B283CE-6DD0-4CDB-9B26-F5E29B591DD1}"/>
              </a:ext>
            </a:extLst>
          </p:cNvPr>
          <p:cNvSpPr>
            <a:spLocks noGrp="1"/>
          </p:cNvSpPr>
          <p:nvPr>
            <p:ph type="sldNum" sz="quarter" idx="12"/>
          </p:nvPr>
        </p:nvSpPr>
        <p:spPr>
          <a:xfrm>
            <a:off x="11179479" y="6537960"/>
            <a:ext cx="914400" cy="320040"/>
          </a:xfrm>
        </p:spPr>
        <p:txBody>
          <a:bodyPr/>
          <a:lstStyle/>
          <a:p>
            <a:fld id="{6D22F896-40B5-4ADD-8801-0D06FADFA095}" type="slidenum">
              <a:rPr lang="en-US" sz="1400" smtClean="0">
                <a:solidFill>
                  <a:schemeClr val="tx1"/>
                </a:solidFill>
                <a:latin typeface="Corbel" panose="020B0503020204020204" pitchFamily="34" charset="0"/>
              </a:rPr>
              <a:t>4</a:t>
            </a:fld>
            <a:endParaRPr lang="en-US" sz="1400" dirty="0">
              <a:solidFill>
                <a:schemeClr val="tx1"/>
              </a:solidFill>
              <a:latin typeface="Corbel" panose="020B0503020204020204" pitchFamily="34" charset="0"/>
            </a:endParaRPr>
          </a:p>
        </p:txBody>
      </p:sp>
      <p:pic>
        <p:nvPicPr>
          <p:cNvPr id="5" name="Picture 4">
            <a:extLst>
              <a:ext uri="{FF2B5EF4-FFF2-40B4-BE49-F238E27FC236}">
                <a16:creationId xmlns:a16="http://schemas.microsoft.com/office/drawing/2014/main" id="{05B130AF-6BFB-485D-8F13-2038E9CEB5F9}"/>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79807" y="6337734"/>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2926825390"/>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2" fill="hold" nodeType="afterEffect">
                                  <p:stCondLst>
                                    <p:cond delay="150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10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9"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10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5"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6CA06-44D6-42FD-A799-87DA0666F53F}"/>
              </a:ext>
            </a:extLst>
          </p:cNvPr>
          <p:cNvSpPr>
            <a:spLocks noGrp="1"/>
          </p:cNvSpPr>
          <p:nvPr>
            <p:ph type="title"/>
          </p:nvPr>
        </p:nvSpPr>
        <p:spPr>
          <a:xfrm>
            <a:off x="789140" y="2229633"/>
            <a:ext cx="3695177" cy="2693096"/>
          </a:xfrm>
          <a:effectLst>
            <a:outerShdw blurRad="50800" dist="38100" dir="2700000" algn="tl" rotWithShape="0">
              <a:prstClr val="black">
                <a:alpha val="40000"/>
              </a:prstClr>
            </a:outerShdw>
          </a:effectLst>
        </p:spPr>
        <p:txBody>
          <a:bodyPr>
            <a:noAutofit/>
          </a:bodyPr>
          <a:lstStyle/>
          <a:p>
            <a:pPr>
              <a:lnSpc>
                <a:spcPct val="100000"/>
              </a:lnSpc>
            </a:pPr>
            <a:r>
              <a:rPr lang="en-US" sz="4200" b="1" dirty="0">
                <a:solidFill>
                  <a:srgbClr val="FFFF00"/>
                </a:solidFill>
                <a:effectLst>
                  <a:outerShdw blurRad="38100" dist="38100" dir="2700000" algn="tl">
                    <a:srgbClr val="000000">
                      <a:alpha val="43137"/>
                    </a:srgbClr>
                  </a:outerShdw>
                </a:effectLst>
                <a:latin typeface="+mn-lt"/>
              </a:rPr>
              <a:t>Give God the </a:t>
            </a:r>
            <a:r>
              <a:rPr lang="en-US" sz="4200" b="1" u="sng" dirty="0">
                <a:solidFill>
                  <a:srgbClr val="FFFF00"/>
                </a:solidFill>
                <a:effectLst>
                  <a:outerShdw blurRad="38100" dist="38100" dir="2700000" algn="tl">
                    <a:srgbClr val="000000">
                      <a:alpha val="43137"/>
                    </a:srgbClr>
                  </a:outerShdw>
                </a:effectLst>
                <a:latin typeface="+mn-lt"/>
              </a:rPr>
              <a:t>First Day</a:t>
            </a:r>
            <a:br>
              <a:rPr lang="en-US" sz="4200" b="1" u="sng" dirty="0">
                <a:solidFill>
                  <a:srgbClr val="FFFF00"/>
                </a:solidFill>
                <a:effectLst>
                  <a:outerShdw blurRad="38100" dist="38100" dir="2700000" algn="tl">
                    <a:srgbClr val="000000">
                      <a:alpha val="43137"/>
                    </a:srgbClr>
                  </a:outerShdw>
                </a:effectLst>
                <a:latin typeface="+mn-lt"/>
              </a:rPr>
            </a:br>
            <a:r>
              <a:rPr lang="en-US" sz="4200" b="1" dirty="0">
                <a:solidFill>
                  <a:srgbClr val="FFFF00"/>
                </a:solidFill>
                <a:effectLst>
                  <a:outerShdw blurRad="38100" dist="38100" dir="2700000" algn="tl">
                    <a:srgbClr val="000000">
                      <a:alpha val="43137"/>
                    </a:srgbClr>
                  </a:outerShdw>
                </a:effectLst>
                <a:latin typeface="+mn-lt"/>
              </a:rPr>
              <a:t>of Each Week </a:t>
            </a:r>
          </a:p>
        </p:txBody>
      </p:sp>
      <p:sp>
        <p:nvSpPr>
          <p:cNvPr id="3" name="Content Placeholder 2">
            <a:extLst>
              <a:ext uri="{FF2B5EF4-FFF2-40B4-BE49-F238E27FC236}">
                <a16:creationId xmlns:a16="http://schemas.microsoft.com/office/drawing/2014/main" id="{1C65CBE9-7662-4460-BE22-22BC0278957B}"/>
              </a:ext>
            </a:extLst>
          </p:cNvPr>
          <p:cNvSpPr>
            <a:spLocks noGrp="1"/>
          </p:cNvSpPr>
          <p:nvPr>
            <p:ph idx="1"/>
          </p:nvPr>
        </p:nvSpPr>
        <p:spPr>
          <a:xfrm>
            <a:off x="5118447" y="314390"/>
            <a:ext cx="6518232" cy="6237335"/>
          </a:xfrm>
        </p:spPr>
        <p:txBody>
          <a:bodyPr>
            <a:normAutofit/>
          </a:bodyPr>
          <a:lstStyle/>
          <a:p>
            <a:pPr>
              <a:lnSpc>
                <a:spcPct val="100000"/>
              </a:lnSpc>
              <a:spcBef>
                <a:spcPts val="600"/>
              </a:spcBef>
            </a:pPr>
            <a:r>
              <a:rPr lang="en-US" sz="4200" b="1" dirty="0">
                <a:latin typeface="Corbel" panose="020B0503020204020204" pitchFamily="34" charset="0"/>
              </a:rPr>
              <a:t>To worship</a:t>
            </a:r>
            <a:r>
              <a:rPr lang="en-US" sz="4200" dirty="0">
                <a:latin typeface="Corbel" panose="020B0503020204020204" pitchFamily="34" charset="0"/>
              </a:rPr>
              <a:t>, </a:t>
            </a:r>
            <a:r>
              <a:rPr lang="en-US" sz="4200" i="1" dirty="0">
                <a:latin typeface="Corbel" panose="020B0503020204020204" pitchFamily="34" charset="0"/>
              </a:rPr>
              <a:t>Acts 20:7</a:t>
            </a:r>
          </a:p>
          <a:p>
            <a:pPr lvl="1">
              <a:lnSpc>
                <a:spcPct val="100000"/>
              </a:lnSpc>
              <a:spcBef>
                <a:spcPts val="600"/>
              </a:spcBef>
            </a:pPr>
            <a:r>
              <a:rPr lang="en-US" sz="4000" dirty="0">
                <a:latin typeface="Corbel" panose="020B0503020204020204" pitchFamily="34" charset="0"/>
              </a:rPr>
              <a:t>Reconcile conflicts, </a:t>
            </a:r>
            <a:br>
              <a:rPr lang="en-US" sz="4000" dirty="0">
                <a:latin typeface="Corbel" panose="020B0503020204020204" pitchFamily="34" charset="0"/>
              </a:rPr>
            </a:br>
            <a:r>
              <a:rPr lang="en-US" sz="4000" i="1" dirty="0">
                <a:latin typeface="Corbel" panose="020B0503020204020204" pitchFamily="34" charset="0"/>
              </a:rPr>
              <a:t>Matthew 5:23-24</a:t>
            </a:r>
          </a:p>
          <a:p>
            <a:pPr lvl="1">
              <a:lnSpc>
                <a:spcPct val="100000"/>
              </a:lnSpc>
              <a:spcBef>
                <a:spcPts val="600"/>
              </a:spcBef>
            </a:pPr>
            <a:r>
              <a:rPr lang="en-US" sz="4000" dirty="0">
                <a:latin typeface="Corbel" panose="020B0503020204020204" pitchFamily="34" charset="0"/>
              </a:rPr>
              <a:t>Examine purposes, </a:t>
            </a:r>
            <a:br>
              <a:rPr lang="en-US" sz="4000" dirty="0">
                <a:latin typeface="Corbel" panose="020B0503020204020204" pitchFamily="34" charset="0"/>
              </a:rPr>
            </a:br>
            <a:r>
              <a:rPr lang="en-US" sz="4000" i="1" dirty="0">
                <a:latin typeface="Corbel" panose="020B0503020204020204" pitchFamily="34" charset="0"/>
              </a:rPr>
              <a:t>1 Corinthians 11:27-30</a:t>
            </a:r>
          </a:p>
          <a:p>
            <a:pPr lvl="1">
              <a:lnSpc>
                <a:spcPct val="100000"/>
              </a:lnSpc>
              <a:spcBef>
                <a:spcPts val="600"/>
              </a:spcBef>
            </a:pPr>
            <a:r>
              <a:rPr lang="en-US" sz="4000" dirty="0">
                <a:latin typeface="Corbel" panose="020B0503020204020204" pitchFamily="34" charset="0"/>
              </a:rPr>
              <a:t>Cleanse hearts and conduct, </a:t>
            </a:r>
            <a:r>
              <a:rPr lang="en-US" sz="4000" i="1" dirty="0">
                <a:latin typeface="Corbel" panose="020B0503020204020204" pitchFamily="34" charset="0"/>
              </a:rPr>
              <a:t>James 4:8</a:t>
            </a:r>
          </a:p>
          <a:p>
            <a:pPr>
              <a:lnSpc>
                <a:spcPct val="100000"/>
              </a:lnSpc>
              <a:spcBef>
                <a:spcPts val="600"/>
              </a:spcBef>
            </a:pPr>
            <a:r>
              <a:rPr lang="en-US" sz="4200" b="1" dirty="0">
                <a:latin typeface="Corbel" panose="020B0503020204020204" pitchFamily="34" charset="0"/>
              </a:rPr>
              <a:t>To encourage brethren</a:t>
            </a:r>
            <a:r>
              <a:rPr lang="en-US" sz="4200" dirty="0">
                <a:latin typeface="Corbel" panose="020B0503020204020204" pitchFamily="34" charset="0"/>
              </a:rPr>
              <a:t>, </a:t>
            </a:r>
            <a:r>
              <a:rPr lang="en-US" sz="4200" i="1" dirty="0">
                <a:latin typeface="Corbel" panose="020B0503020204020204" pitchFamily="34" charset="0"/>
              </a:rPr>
              <a:t>Hebrews 10:24-25</a:t>
            </a:r>
          </a:p>
        </p:txBody>
      </p:sp>
      <p:sp>
        <p:nvSpPr>
          <p:cNvPr id="4" name="Slide Number Placeholder 3">
            <a:extLst>
              <a:ext uri="{FF2B5EF4-FFF2-40B4-BE49-F238E27FC236}">
                <a16:creationId xmlns:a16="http://schemas.microsoft.com/office/drawing/2014/main" id="{80B283CE-6DD0-4CDB-9B26-F5E29B591DD1}"/>
              </a:ext>
            </a:extLst>
          </p:cNvPr>
          <p:cNvSpPr>
            <a:spLocks noGrp="1"/>
          </p:cNvSpPr>
          <p:nvPr>
            <p:ph type="sldNum" sz="quarter" idx="12"/>
          </p:nvPr>
        </p:nvSpPr>
        <p:spPr>
          <a:xfrm>
            <a:off x="11179479" y="6537960"/>
            <a:ext cx="914400" cy="320040"/>
          </a:xfrm>
        </p:spPr>
        <p:txBody>
          <a:bodyPr/>
          <a:lstStyle/>
          <a:p>
            <a:fld id="{6D22F896-40B5-4ADD-8801-0D06FADFA095}" type="slidenum">
              <a:rPr lang="en-US" sz="1400" smtClean="0">
                <a:solidFill>
                  <a:schemeClr val="tx1"/>
                </a:solidFill>
                <a:latin typeface="Corbel" panose="020B0503020204020204" pitchFamily="34" charset="0"/>
              </a:rPr>
              <a:t>5</a:t>
            </a:fld>
            <a:endParaRPr lang="en-US" sz="1400" dirty="0">
              <a:solidFill>
                <a:schemeClr val="tx1"/>
              </a:solidFill>
              <a:latin typeface="Corbel" panose="020B0503020204020204" pitchFamily="34" charset="0"/>
            </a:endParaRPr>
          </a:p>
        </p:txBody>
      </p:sp>
      <p:pic>
        <p:nvPicPr>
          <p:cNvPr id="5" name="Picture 4">
            <a:extLst>
              <a:ext uri="{FF2B5EF4-FFF2-40B4-BE49-F238E27FC236}">
                <a16:creationId xmlns:a16="http://schemas.microsoft.com/office/drawing/2014/main" id="{05B130AF-6BFB-485D-8F13-2038E9CEB5F9}"/>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79807" y="6337734"/>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4260776060"/>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10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10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10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6CA06-44D6-42FD-A799-87DA0666F53F}"/>
              </a:ext>
            </a:extLst>
          </p:cNvPr>
          <p:cNvSpPr>
            <a:spLocks noGrp="1"/>
          </p:cNvSpPr>
          <p:nvPr>
            <p:ph type="title"/>
          </p:nvPr>
        </p:nvSpPr>
        <p:spPr>
          <a:xfrm>
            <a:off x="789140" y="2229633"/>
            <a:ext cx="3695177" cy="2693096"/>
          </a:xfrm>
          <a:effectLst>
            <a:outerShdw blurRad="50800" dist="38100" dir="2700000" algn="tl" rotWithShape="0">
              <a:prstClr val="black">
                <a:alpha val="40000"/>
              </a:prstClr>
            </a:outerShdw>
          </a:effectLst>
        </p:spPr>
        <p:txBody>
          <a:bodyPr>
            <a:noAutofit/>
          </a:bodyPr>
          <a:lstStyle/>
          <a:p>
            <a:pPr>
              <a:lnSpc>
                <a:spcPct val="100000"/>
              </a:lnSpc>
            </a:pPr>
            <a:r>
              <a:rPr lang="en-US" sz="4200" b="1" dirty="0">
                <a:solidFill>
                  <a:srgbClr val="FFFF00"/>
                </a:solidFill>
                <a:effectLst>
                  <a:outerShdw blurRad="38100" dist="38100" dir="2700000" algn="tl">
                    <a:srgbClr val="000000">
                      <a:alpha val="43137"/>
                    </a:srgbClr>
                  </a:outerShdw>
                </a:effectLst>
                <a:latin typeface="+mn-lt"/>
              </a:rPr>
              <a:t>Give God the </a:t>
            </a:r>
            <a:r>
              <a:rPr lang="en-US" sz="4200" b="1" u="sng" dirty="0">
                <a:solidFill>
                  <a:srgbClr val="FFFF00"/>
                </a:solidFill>
                <a:effectLst>
                  <a:outerShdw blurRad="38100" dist="38100" dir="2700000" algn="tl">
                    <a:srgbClr val="000000">
                      <a:alpha val="43137"/>
                    </a:srgbClr>
                  </a:outerShdw>
                </a:effectLst>
                <a:latin typeface="+mn-lt"/>
              </a:rPr>
              <a:t>First Portion</a:t>
            </a:r>
            <a:br>
              <a:rPr lang="en-US" sz="4200" b="1" u="sng" dirty="0">
                <a:solidFill>
                  <a:srgbClr val="FFFF00"/>
                </a:solidFill>
                <a:effectLst>
                  <a:outerShdw blurRad="38100" dist="38100" dir="2700000" algn="tl">
                    <a:srgbClr val="000000">
                      <a:alpha val="43137"/>
                    </a:srgbClr>
                  </a:outerShdw>
                </a:effectLst>
                <a:latin typeface="+mn-lt"/>
              </a:rPr>
            </a:br>
            <a:r>
              <a:rPr lang="en-US" sz="4200" b="1" dirty="0">
                <a:solidFill>
                  <a:srgbClr val="FFFF00"/>
                </a:solidFill>
                <a:effectLst>
                  <a:outerShdw blurRad="38100" dist="38100" dir="2700000" algn="tl">
                    <a:srgbClr val="000000">
                      <a:alpha val="43137"/>
                    </a:srgbClr>
                  </a:outerShdw>
                </a:effectLst>
                <a:latin typeface="+mn-lt"/>
              </a:rPr>
              <a:t>of Every Paycheck </a:t>
            </a:r>
          </a:p>
        </p:txBody>
      </p:sp>
      <p:sp>
        <p:nvSpPr>
          <p:cNvPr id="3" name="Content Placeholder 2">
            <a:extLst>
              <a:ext uri="{FF2B5EF4-FFF2-40B4-BE49-F238E27FC236}">
                <a16:creationId xmlns:a16="http://schemas.microsoft.com/office/drawing/2014/main" id="{1C65CBE9-7662-4460-BE22-22BC0278957B}"/>
              </a:ext>
            </a:extLst>
          </p:cNvPr>
          <p:cNvSpPr>
            <a:spLocks noGrp="1"/>
          </p:cNvSpPr>
          <p:nvPr>
            <p:ph idx="1"/>
          </p:nvPr>
        </p:nvSpPr>
        <p:spPr>
          <a:xfrm>
            <a:off x="4985360" y="729641"/>
            <a:ext cx="6889314" cy="5398718"/>
          </a:xfrm>
        </p:spPr>
        <p:txBody>
          <a:bodyPr>
            <a:normAutofit/>
          </a:bodyPr>
          <a:lstStyle/>
          <a:p>
            <a:pPr>
              <a:lnSpc>
                <a:spcPct val="100000"/>
              </a:lnSpc>
              <a:spcBef>
                <a:spcPts val="1200"/>
              </a:spcBef>
            </a:pPr>
            <a:r>
              <a:rPr lang="en-US" sz="4200" b="1" dirty="0">
                <a:latin typeface="Corbel" panose="020B0503020204020204" pitchFamily="34" charset="0"/>
              </a:rPr>
              <a:t>As prospered</a:t>
            </a:r>
            <a:r>
              <a:rPr lang="en-US" sz="4200" dirty="0">
                <a:latin typeface="Corbel" panose="020B0503020204020204" pitchFamily="34" charset="0"/>
              </a:rPr>
              <a:t>, </a:t>
            </a:r>
            <a:r>
              <a:rPr lang="en-US" sz="4200" i="1" dirty="0">
                <a:latin typeface="Corbel" panose="020B0503020204020204" pitchFamily="34" charset="0"/>
              </a:rPr>
              <a:t>1 Cor. 16:1-2</a:t>
            </a:r>
          </a:p>
          <a:p>
            <a:pPr lvl="1">
              <a:lnSpc>
                <a:spcPct val="100000"/>
              </a:lnSpc>
              <a:spcBef>
                <a:spcPts val="1200"/>
              </a:spcBef>
            </a:pPr>
            <a:r>
              <a:rPr lang="en-US" sz="4000" dirty="0">
                <a:latin typeface="Corbel" panose="020B0503020204020204" pitchFamily="34" charset="0"/>
              </a:rPr>
              <a:t>Bountifully, </a:t>
            </a:r>
            <a:r>
              <a:rPr lang="en-US" sz="4000" i="1" dirty="0">
                <a:latin typeface="Corbel" panose="020B0503020204020204" pitchFamily="34" charset="0"/>
              </a:rPr>
              <a:t>2 Cor. 9:6</a:t>
            </a:r>
          </a:p>
          <a:p>
            <a:pPr lvl="1">
              <a:lnSpc>
                <a:spcPct val="100000"/>
              </a:lnSpc>
              <a:spcBef>
                <a:spcPts val="1200"/>
              </a:spcBef>
            </a:pPr>
            <a:r>
              <a:rPr lang="en-US" sz="4000" dirty="0">
                <a:latin typeface="Corbel" panose="020B0503020204020204" pitchFamily="34" charset="0"/>
              </a:rPr>
              <a:t>Keep perspective, </a:t>
            </a:r>
            <a:r>
              <a:rPr lang="en-US" sz="4000" i="1" dirty="0">
                <a:latin typeface="Corbel" panose="020B0503020204020204" pitchFamily="34" charset="0"/>
              </a:rPr>
              <a:t>1 Tim. 6:17</a:t>
            </a:r>
          </a:p>
          <a:p>
            <a:pPr>
              <a:lnSpc>
                <a:spcPct val="100000"/>
              </a:lnSpc>
              <a:spcBef>
                <a:spcPts val="1200"/>
              </a:spcBef>
            </a:pPr>
            <a:r>
              <a:rPr lang="en-US" sz="4200" b="1" dirty="0">
                <a:latin typeface="Corbel" panose="020B0503020204020204" pitchFamily="34" charset="0"/>
              </a:rPr>
              <a:t>Purposefully</a:t>
            </a:r>
            <a:r>
              <a:rPr lang="en-US" sz="4200" dirty="0">
                <a:latin typeface="Corbel" panose="020B0503020204020204" pitchFamily="34" charset="0"/>
              </a:rPr>
              <a:t>, </a:t>
            </a:r>
            <a:r>
              <a:rPr lang="en-US" sz="4200" i="1" dirty="0">
                <a:latin typeface="Corbel" panose="020B0503020204020204" pitchFamily="34" charset="0"/>
              </a:rPr>
              <a:t>2 Cor. 9:7; </a:t>
            </a:r>
            <a:br>
              <a:rPr lang="en-US" sz="4200" i="1" dirty="0">
                <a:latin typeface="Corbel" panose="020B0503020204020204" pitchFamily="34" charset="0"/>
              </a:rPr>
            </a:br>
            <a:r>
              <a:rPr lang="en-US" sz="4200" i="1" dirty="0">
                <a:latin typeface="Corbel" panose="020B0503020204020204" pitchFamily="34" charset="0"/>
              </a:rPr>
              <a:t>1 Chron. 29:3, 6, 9</a:t>
            </a:r>
          </a:p>
          <a:p>
            <a:pPr>
              <a:lnSpc>
                <a:spcPct val="100000"/>
              </a:lnSpc>
              <a:spcBef>
                <a:spcPts val="1200"/>
              </a:spcBef>
            </a:pPr>
            <a:r>
              <a:rPr lang="en-US" sz="4200" b="1" dirty="0">
                <a:latin typeface="Corbel" panose="020B0503020204020204" pitchFamily="34" charset="0"/>
              </a:rPr>
              <a:t>Cheerfully</a:t>
            </a:r>
            <a:r>
              <a:rPr lang="en-US" sz="4200" dirty="0">
                <a:latin typeface="Corbel" panose="020B0503020204020204" pitchFamily="34" charset="0"/>
              </a:rPr>
              <a:t>, </a:t>
            </a:r>
            <a:r>
              <a:rPr lang="en-US" sz="4200" i="1" dirty="0">
                <a:latin typeface="Corbel" panose="020B0503020204020204" pitchFamily="34" charset="0"/>
              </a:rPr>
              <a:t>2 Cor. 9:7; </a:t>
            </a:r>
            <a:br>
              <a:rPr lang="en-US" sz="4200" i="1" dirty="0">
                <a:latin typeface="Corbel" panose="020B0503020204020204" pitchFamily="34" charset="0"/>
              </a:rPr>
            </a:br>
            <a:r>
              <a:rPr lang="en-US" sz="4200" i="1" dirty="0">
                <a:latin typeface="Corbel" panose="020B0503020204020204" pitchFamily="34" charset="0"/>
              </a:rPr>
              <a:t>1 Chron. 29:13-16</a:t>
            </a:r>
          </a:p>
        </p:txBody>
      </p:sp>
      <p:sp>
        <p:nvSpPr>
          <p:cNvPr id="4" name="Slide Number Placeholder 3">
            <a:extLst>
              <a:ext uri="{FF2B5EF4-FFF2-40B4-BE49-F238E27FC236}">
                <a16:creationId xmlns:a16="http://schemas.microsoft.com/office/drawing/2014/main" id="{80B283CE-6DD0-4CDB-9B26-F5E29B591DD1}"/>
              </a:ext>
            </a:extLst>
          </p:cNvPr>
          <p:cNvSpPr>
            <a:spLocks noGrp="1"/>
          </p:cNvSpPr>
          <p:nvPr>
            <p:ph type="sldNum" sz="quarter" idx="12"/>
          </p:nvPr>
        </p:nvSpPr>
        <p:spPr>
          <a:xfrm>
            <a:off x="11179479" y="6537960"/>
            <a:ext cx="914400" cy="320040"/>
          </a:xfrm>
        </p:spPr>
        <p:txBody>
          <a:bodyPr/>
          <a:lstStyle/>
          <a:p>
            <a:fld id="{6D22F896-40B5-4ADD-8801-0D06FADFA095}" type="slidenum">
              <a:rPr lang="en-US" sz="1400" smtClean="0">
                <a:solidFill>
                  <a:schemeClr val="tx1"/>
                </a:solidFill>
                <a:latin typeface="Corbel" panose="020B0503020204020204" pitchFamily="34" charset="0"/>
              </a:rPr>
              <a:t>6</a:t>
            </a:fld>
            <a:endParaRPr lang="en-US" sz="1400" dirty="0">
              <a:solidFill>
                <a:schemeClr val="tx1"/>
              </a:solidFill>
              <a:latin typeface="Corbel" panose="020B0503020204020204" pitchFamily="34" charset="0"/>
            </a:endParaRPr>
          </a:p>
        </p:txBody>
      </p:sp>
      <p:pic>
        <p:nvPicPr>
          <p:cNvPr id="5" name="Picture 4">
            <a:extLst>
              <a:ext uri="{FF2B5EF4-FFF2-40B4-BE49-F238E27FC236}">
                <a16:creationId xmlns:a16="http://schemas.microsoft.com/office/drawing/2014/main" id="{05B130AF-6BFB-485D-8F13-2038E9CEB5F9}"/>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79807" y="6337734"/>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795305226"/>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10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10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10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6CA06-44D6-42FD-A799-87DA0666F53F}"/>
              </a:ext>
            </a:extLst>
          </p:cNvPr>
          <p:cNvSpPr>
            <a:spLocks noGrp="1"/>
          </p:cNvSpPr>
          <p:nvPr>
            <p:ph type="title"/>
          </p:nvPr>
        </p:nvSpPr>
        <p:spPr>
          <a:xfrm>
            <a:off x="713984" y="2229633"/>
            <a:ext cx="3770333" cy="2693096"/>
          </a:xfrm>
          <a:effectLst>
            <a:outerShdw blurRad="50800" dist="38100" dir="2700000" algn="tl" rotWithShape="0">
              <a:prstClr val="black">
                <a:alpha val="40000"/>
              </a:prstClr>
            </a:outerShdw>
          </a:effectLst>
        </p:spPr>
        <p:txBody>
          <a:bodyPr>
            <a:noAutofit/>
          </a:bodyPr>
          <a:lstStyle/>
          <a:p>
            <a:pPr>
              <a:lnSpc>
                <a:spcPct val="100000"/>
              </a:lnSpc>
            </a:pPr>
            <a:r>
              <a:rPr lang="en-US" sz="3600" b="1" dirty="0">
                <a:solidFill>
                  <a:srgbClr val="FFFF00"/>
                </a:solidFill>
                <a:effectLst>
                  <a:outerShdw blurRad="38100" dist="38100" dir="2700000" algn="tl">
                    <a:srgbClr val="000000">
                      <a:alpha val="43137"/>
                    </a:srgbClr>
                  </a:outerShdw>
                </a:effectLst>
                <a:latin typeface="+mn-lt"/>
              </a:rPr>
              <a:t>Give God</a:t>
            </a:r>
            <a:br>
              <a:rPr lang="en-US" sz="3600" b="1" dirty="0">
                <a:solidFill>
                  <a:srgbClr val="FFFF00"/>
                </a:solidFill>
                <a:effectLst>
                  <a:outerShdw blurRad="38100" dist="38100" dir="2700000" algn="tl">
                    <a:srgbClr val="000000">
                      <a:alpha val="43137"/>
                    </a:srgbClr>
                  </a:outerShdw>
                </a:effectLst>
                <a:latin typeface="+mn-lt"/>
              </a:rPr>
            </a:br>
            <a:r>
              <a:rPr lang="en-US" sz="3600" b="1" dirty="0">
                <a:solidFill>
                  <a:srgbClr val="FFFF00"/>
                </a:solidFill>
                <a:effectLst>
                  <a:outerShdw blurRad="38100" dist="38100" dir="2700000" algn="tl">
                    <a:srgbClr val="000000">
                      <a:alpha val="43137"/>
                    </a:srgbClr>
                  </a:outerShdw>
                </a:effectLst>
                <a:latin typeface="+mn-lt"/>
              </a:rPr>
              <a:t>the </a:t>
            </a:r>
            <a:r>
              <a:rPr lang="en-US" sz="3600" b="1" u="sng" dirty="0">
                <a:solidFill>
                  <a:srgbClr val="FFFF00"/>
                </a:solidFill>
                <a:effectLst>
                  <a:outerShdw blurRad="38100" dist="38100" dir="2700000" algn="tl">
                    <a:srgbClr val="000000">
                      <a:alpha val="43137"/>
                    </a:srgbClr>
                  </a:outerShdw>
                </a:effectLst>
                <a:latin typeface="+mn-lt"/>
              </a:rPr>
              <a:t>First Consideration</a:t>
            </a:r>
            <a:br>
              <a:rPr lang="en-US" sz="3600" b="1" u="sng" dirty="0">
                <a:solidFill>
                  <a:srgbClr val="FFFF00"/>
                </a:solidFill>
                <a:effectLst>
                  <a:outerShdw blurRad="38100" dist="38100" dir="2700000" algn="tl">
                    <a:srgbClr val="000000">
                      <a:alpha val="43137"/>
                    </a:srgbClr>
                  </a:outerShdw>
                </a:effectLst>
                <a:latin typeface="+mn-lt"/>
              </a:rPr>
            </a:br>
            <a:r>
              <a:rPr lang="en-US" sz="3600" b="1" dirty="0">
                <a:solidFill>
                  <a:srgbClr val="FFFF00"/>
                </a:solidFill>
                <a:effectLst>
                  <a:outerShdw blurRad="38100" dist="38100" dir="2700000" algn="tl">
                    <a:srgbClr val="000000">
                      <a:alpha val="43137"/>
                    </a:srgbClr>
                  </a:outerShdw>
                </a:effectLst>
                <a:latin typeface="+mn-lt"/>
              </a:rPr>
              <a:t>in Every Decision</a:t>
            </a:r>
          </a:p>
        </p:txBody>
      </p:sp>
      <p:sp>
        <p:nvSpPr>
          <p:cNvPr id="3" name="Content Placeholder 2">
            <a:extLst>
              <a:ext uri="{FF2B5EF4-FFF2-40B4-BE49-F238E27FC236}">
                <a16:creationId xmlns:a16="http://schemas.microsoft.com/office/drawing/2014/main" id="{1C65CBE9-7662-4460-BE22-22BC0278957B}"/>
              </a:ext>
            </a:extLst>
          </p:cNvPr>
          <p:cNvSpPr>
            <a:spLocks noGrp="1"/>
          </p:cNvSpPr>
          <p:nvPr>
            <p:ph idx="1"/>
          </p:nvPr>
        </p:nvSpPr>
        <p:spPr>
          <a:xfrm>
            <a:off x="4835048" y="1718468"/>
            <a:ext cx="6889314" cy="3421063"/>
          </a:xfrm>
        </p:spPr>
        <p:txBody>
          <a:bodyPr>
            <a:normAutofit/>
          </a:bodyPr>
          <a:lstStyle/>
          <a:p>
            <a:pPr>
              <a:lnSpc>
                <a:spcPct val="100000"/>
              </a:lnSpc>
              <a:spcBef>
                <a:spcPts val="2400"/>
              </a:spcBef>
            </a:pPr>
            <a:r>
              <a:rPr lang="en-US" sz="4200" b="1" dirty="0">
                <a:latin typeface="Corbel" panose="020B0503020204020204" pitchFamily="34" charset="0"/>
              </a:rPr>
              <a:t>Priority firmly established</a:t>
            </a:r>
            <a:r>
              <a:rPr lang="en-US" sz="4200" dirty="0">
                <a:latin typeface="Corbel" panose="020B0503020204020204" pitchFamily="34" charset="0"/>
              </a:rPr>
              <a:t>, </a:t>
            </a:r>
            <a:r>
              <a:rPr lang="en-US" sz="4200" i="1" dirty="0">
                <a:latin typeface="Corbel" panose="020B0503020204020204" pitchFamily="34" charset="0"/>
              </a:rPr>
              <a:t>Matthew 6:33-34; Lk. 14:25-33</a:t>
            </a:r>
          </a:p>
          <a:p>
            <a:pPr>
              <a:lnSpc>
                <a:spcPct val="100000"/>
              </a:lnSpc>
              <a:spcBef>
                <a:spcPts val="2400"/>
              </a:spcBef>
            </a:pPr>
            <a:r>
              <a:rPr lang="en-US" sz="4200" b="1" dirty="0">
                <a:latin typeface="Corbel" panose="020B0503020204020204" pitchFamily="34" charset="0"/>
              </a:rPr>
              <a:t>Seek, set, and sustain</a:t>
            </a:r>
            <a:r>
              <a:rPr lang="en-US" sz="4200" dirty="0">
                <a:latin typeface="Corbel" panose="020B0503020204020204" pitchFamily="34" charset="0"/>
              </a:rPr>
              <a:t>, </a:t>
            </a:r>
            <a:r>
              <a:rPr lang="en-US" sz="4200" i="1" dirty="0">
                <a:latin typeface="Corbel" panose="020B0503020204020204" pitchFamily="34" charset="0"/>
              </a:rPr>
              <a:t>Colossians 3:1-3</a:t>
            </a:r>
            <a:endParaRPr lang="en-US" sz="4200" b="1" i="1" dirty="0">
              <a:latin typeface="Corbel" panose="020B0503020204020204" pitchFamily="34" charset="0"/>
            </a:endParaRPr>
          </a:p>
        </p:txBody>
      </p:sp>
      <p:sp>
        <p:nvSpPr>
          <p:cNvPr id="4" name="Slide Number Placeholder 3">
            <a:extLst>
              <a:ext uri="{FF2B5EF4-FFF2-40B4-BE49-F238E27FC236}">
                <a16:creationId xmlns:a16="http://schemas.microsoft.com/office/drawing/2014/main" id="{80B283CE-6DD0-4CDB-9B26-F5E29B591DD1}"/>
              </a:ext>
            </a:extLst>
          </p:cNvPr>
          <p:cNvSpPr>
            <a:spLocks noGrp="1"/>
          </p:cNvSpPr>
          <p:nvPr>
            <p:ph type="sldNum" sz="quarter" idx="12"/>
          </p:nvPr>
        </p:nvSpPr>
        <p:spPr>
          <a:xfrm>
            <a:off x="11179479" y="6537960"/>
            <a:ext cx="914400" cy="320040"/>
          </a:xfrm>
        </p:spPr>
        <p:txBody>
          <a:bodyPr/>
          <a:lstStyle/>
          <a:p>
            <a:fld id="{6D22F896-40B5-4ADD-8801-0D06FADFA095}" type="slidenum">
              <a:rPr lang="en-US" sz="1400" smtClean="0">
                <a:solidFill>
                  <a:schemeClr val="tx1"/>
                </a:solidFill>
                <a:latin typeface="Corbel" panose="020B0503020204020204" pitchFamily="34" charset="0"/>
              </a:rPr>
              <a:t>7</a:t>
            </a:fld>
            <a:endParaRPr lang="en-US" sz="1400" dirty="0">
              <a:solidFill>
                <a:schemeClr val="tx1"/>
              </a:solidFill>
              <a:latin typeface="Corbel" panose="020B0503020204020204" pitchFamily="34" charset="0"/>
            </a:endParaRPr>
          </a:p>
        </p:txBody>
      </p:sp>
      <p:pic>
        <p:nvPicPr>
          <p:cNvPr id="5" name="Picture 4">
            <a:extLst>
              <a:ext uri="{FF2B5EF4-FFF2-40B4-BE49-F238E27FC236}">
                <a16:creationId xmlns:a16="http://schemas.microsoft.com/office/drawing/2014/main" id="{05B130AF-6BFB-485D-8F13-2038E9CEB5F9}"/>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79807" y="6337734"/>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214987286"/>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6CA06-44D6-42FD-A799-87DA0666F53F}"/>
              </a:ext>
            </a:extLst>
          </p:cNvPr>
          <p:cNvSpPr>
            <a:spLocks noGrp="1"/>
          </p:cNvSpPr>
          <p:nvPr>
            <p:ph type="title"/>
          </p:nvPr>
        </p:nvSpPr>
        <p:spPr>
          <a:xfrm>
            <a:off x="713984" y="2229633"/>
            <a:ext cx="3770333" cy="2693096"/>
          </a:xfrm>
          <a:effectLst>
            <a:outerShdw blurRad="50800" dist="38100" dir="2700000" algn="tl" rotWithShape="0">
              <a:prstClr val="black">
                <a:alpha val="40000"/>
              </a:prstClr>
            </a:outerShdw>
          </a:effectLst>
        </p:spPr>
        <p:txBody>
          <a:bodyPr>
            <a:noAutofit/>
          </a:bodyPr>
          <a:lstStyle/>
          <a:p>
            <a:pPr>
              <a:lnSpc>
                <a:spcPct val="100000"/>
              </a:lnSpc>
            </a:pPr>
            <a:r>
              <a:rPr lang="en-US" sz="4200" b="1" dirty="0">
                <a:solidFill>
                  <a:srgbClr val="FFFF00"/>
                </a:solidFill>
                <a:effectLst>
                  <a:outerShdw blurRad="38100" dist="38100" dir="2700000" algn="tl">
                    <a:srgbClr val="000000">
                      <a:alpha val="43137"/>
                    </a:srgbClr>
                  </a:outerShdw>
                </a:effectLst>
                <a:latin typeface="+mn-lt"/>
              </a:rPr>
              <a:t>Give God the </a:t>
            </a:r>
            <a:r>
              <a:rPr lang="en-US" sz="4200" b="1" u="sng" dirty="0">
                <a:solidFill>
                  <a:srgbClr val="FFFF00"/>
                </a:solidFill>
                <a:effectLst>
                  <a:outerShdw blurRad="38100" dist="38100" dir="2700000" algn="tl">
                    <a:srgbClr val="000000">
                      <a:alpha val="43137"/>
                    </a:srgbClr>
                  </a:outerShdw>
                </a:effectLst>
                <a:latin typeface="+mn-lt"/>
              </a:rPr>
              <a:t>First Place</a:t>
            </a:r>
            <a:br>
              <a:rPr lang="en-US" sz="4200" b="1" u="sng" dirty="0">
                <a:solidFill>
                  <a:srgbClr val="FFFF00"/>
                </a:solidFill>
                <a:effectLst>
                  <a:outerShdw blurRad="38100" dist="38100" dir="2700000" algn="tl">
                    <a:srgbClr val="000000">
                      <a:alpha val="43137"/>
                    </a:srgbClr>
                  </a:outerShdw>
                </a:effectLst>
                <a:latin typeface="+mn-lt"/>
              </a:rPr>
            </a:br>
            <a:r>
              <a:rPr lang="en-US" sz="4200" b="1" dirty="0">
                <a:solidFill>
                  <a:srgbClr val="FFFF00"/>
                </a:solidFill>
                <a:effectLst>
                  <a:outerShdw blurRad="38100" dist="38100" dir="2700000" algn="tl">
                    <a:srgbClr val="000000">
                      <a:alpha val="43137"/>
                    </a:srgbClr>
                  </a:outerShdw>
                </a:effectLst>
                <a:latin typeface="+mn-lt"/>
              </a:rPr>
              <a:t>in Your Heart</a:t>
            </a:r>
          </a:p>
        </p:txBody>
      </p:sp>
      <p:sp>
        <p:nvSpPr>
          <p:cNvPr id="3" name="Content Placeholder 2">
            <a:extLst>
              <a:ext uri="{FF2B5EF4-FFF2-40B4-BE49-F238E27FC236}">
                <a16:creationId xmlns:a16="http://schemas.microsoft.com/office/drawing/2014/main" id="{1C65CBE9-7662-4460-BE22-22BC0278957B}"/>
              </a:ext>
            </a:extLst>
          </p:cNvPr>
          <p:cNvSpPr>
            <a:spLocks noGrp="1"/>
          </p:cNvSpPr>
          <p:nvPr>
            <p:ph idx="1"/>
          </p:nvPr>
        </p:nvSpPr>
        <p:spPr>
          <a:xfrm>
            <a:off x="4997886" y="479338"/>
            <a:ext cx="6889314" cy="5899324"/>
          </a:xfrm>
        </p:spPr>
        <p:txBody>
          <a:bodyPr>
            <a:normAutofit/>
          </a:bodyPr>
          <a:lstStyle/>
          <a:p>
            <a:pPr>
              <a:lnSpc>
                <a:spcPct val="100000"/>
              </a:lnSpc>
              <a:spcBef>
                <a:spcPts val="1200"/>
              </a:spcBef>
            </a:pPr>
            <a:r>
              <a:rPr lang="en-US" sz="4200" b="1" dirty="0">
                <a:latin typeface="Corbel" panose="020B0503020204020204" pitchFamily="34" charset="0"/>
              </a:rPr>
              <a:t>Decision of faith</a:t>
            </a:r>
            <a:r>
              <a:rPr lang="en-US" sz="4200" dirty="0">
                <a:latin typeface="Corbel" panose="020B0503020204020204" pitchFamily="34" charset="0"/>
              </a:rPr>
              <a:t>, </a:t>
            </a:r>
            <a:r>
              <a:rPr lang="en-US" sz="4200" i="1" dirty="0">
                <a:latin typeface="Corbel" panose="020B0503020204020204" pitchFamily="34" charset="0"/>
              </a:rPr>
              <a:t>1 Peter 3:15</a:t>
            </a:r>
          </a:p>
          <a:p>
            <a:pPr>
              <a:lnSpc>
                <a:spcPct val="100000"/>
              </a:lnSpc>
              <a:spcBef>
                <a:spcPts val="1200"/>
              </a:spcBef>
            </a:pPr>
            <a:r>
              <a:rPr lang="en-US" sz="4200" b="1" dirty="0">
                <a:latin typeface="Corbel" panose="020B0503020204020204" pitchFamily="34" charset="0"/>
              </a:rPr>
              <a:t>Action of love</a:t>
            </a:r>
            <a:r>
              <a:rPr lang="en-US" sz="4200" dirty="0">
                <a:latin typeface="Corbel" panose="020B0503020204020204" pitchFamily="34" charset="0"/>
              </a:rPr>
              <a:t>, </a:t>
            </a:r>
            <a:r>
              <a:rPr lang="en-US" sz="4200" i="1" dirty="0">
                <a:latin typeface="Corbel" panose="020B0503020204020204" pitchFamily="34" charset="0"/>
              </a:rPr>
              <a:t>Matt. 22:37 (John 14:15)</a:t>
            </a:r>
          </a:p>
          <a:p>
            <a:pPr>
              <a:lnSpc>
                <a:spcPct val="100000"/>
              </a:lnSpc>
              <a:spcBef>
                <a:spcPts val="1200"/>
              </a:spcBef>
            </a:pPr>
            <a:r>
              <a:rPr lang="en-US" sz="4200" b="1" dirty="0">
                <a:latin typeface="Corbel" panose="020B0503020204020204" pitchFamily="34" charset="0"/>
              </a:rPr>
              <a:t>Sacrifice for eternal life</a:t>
            </a:r>
            <a:r>
              <a:rPr lang="en-US" sz="4200" dirty="0">
                <a:latin typeface="Corbel" panose="020B0503020204020204" pitchFamily="34" charset="0"/>
              </a:rPr>
              <a:t>, </a:t>
            </a:r>
            <a:r>
              <a:rPr lang="en-US" sz="4200" i="1" dirty="0">
                <a:latin typeface="Corbel" panose="020B0503020204020204" pitchFamily="34" charset="0"/>
              </a:rPr>
              <a:t>Matthew 19:16, 20-22</a:t>
            </a:r>
            <a:br>
              <a:rPr lang="en-US" sz="4200" i="1" dirty="0">
                <a:latin typeface="Corbel" panose="020B0503020204020204" pitchFamily="34" charset="0"/>
              </a:rPr>
            </a:br>
            <a:r>
              <a:rPr lang="en-US" sz="4200" i="1" dirty="0">
                <a:latin typeface="Corbel" panose="020B0503020204020204" pitchFamily="34" charset="0"/>
              </a:rPr>
              <a:t>(Phil. 3:7-8)</a:t>
            </a:r>
          </a:p>
          <a:p>
            <a:pPr>
              <a:lnSpc>
                <a:spcPct val="100000"/>
              </a:lnSpc>
              <a:spcBef>
                <a:spcPts val="1200"/>
              </a:spcBef>
            </a:pPr>
            <a:r>
              <a:rPr lang="en-US" sz="4200" b="1" dirty="0">
                <a:latin typeface="Corbel" panose="020B0503020204020204" pitchFamily="34" charset="0"/>
              </a:rPr>
              <a:t>Determination of hope</a:t>
            </a:r>
            <a:r>
              <a:rPr lang="en-US" sz="4200" dirty="0">
                <a:latin typeface="Corbel" panose="020B0503020204020204" pitchFamily="34" charset="0"/>
              </a:rPr>
              <a:t>, </a:t>
            </a:r>
            <a:br>
              <a:rPr lang="en-US" sz="4200" dirty="0">
                <a:latin typeface="Corbel" panose="020B0503020204020204" pitchFamily="34" charset="0"/>
              </a:rPr>
            </a:br>
            <a:r>
              <a:rPr lang="en-US" sz="4200" i="1" dirty="0">
                <a:latin typeface="Corbel" panose="020B0503020204020204" pitchFamily="34" charset="0"/>
              </a:rPr>
              <a:t>1 Peter 1:3, 6-9</a:t>
            </a:r>
          </a:p>
        </p:txBody>
      </p:sp>
      <p:sp>
        <p:nvSpPr>
          <p:cNvPr id="4" name="Slide Number Placeholder 3">
            <a:extLst>
              <a:ext uri="{FF2B5EF4-FFF2-40B4-BE49-F238E27FC236}">
                <a16:creationId xmlns:a16="http://schemas.microsoft.com/office/drawing/2014/main" id="{80B283CE-6DD0-4CDB-9B26-F5E29B591DD1}"/>
              </a:ext>
            </a:extLst>
          </p:cNvPr>
          <p:cNvSpPr>
            <a:spLocks noGrp="1"/>
          </p:cNvSpPr>
          <p:nvPr>
            <p:ph type="sldNum" sz="quarter" idx="12"/>
          </p:nvPr>
        </p:nvSpPr>
        <p:spPr>
          <a:xfrm>
            <a:off x="11179479" y="6537960"/>
            <a:ext cx="914400" cy="320040"/>
          </a:xfrm>
        </p:spPr>
        <p:txBody>
          <a:bodyPr/>
          <a:lstStyle/>
          <a:p>
            <a:fld id="{6D22F896-40B5-4ADD-8801-0D06FADFA095}" type="slidenum">
              <a:rPr lang="en-US" sz="1400" smtClean="0">
                <a:solidFill>
                  <a:schemeClr val="tx1"/>
                </a:solidFill>
                <a:latin typeface="Corbel" panose="020B0503020204020204" pitchFamily="34" charset="0"/>
              </a:rPr>
              <a:t>8</a:t>
            </a:fld>
            <a:endParaRPr lang="en-US" sz="1400" dirty="0">
              <a:solidFill>
                <a:schemeClr val="tx1"/>
              </a:solidFill>
              <a:latin typeface="Corbel" panose="020B0503020204020204" pitchFamily="34" charset="0"/>
            </a:endParaRPr>
          </a:p>
        </p:txBody>
      </p:sp>
      <p:pic>
        <p:nvPicPr>
          <p:cNvPr id="5" name="Picture 4">
            <a:extLst>
              <a:ext uri="{FF2B5EF4-FFF2-40B4-BE49-F238E27FC236}">
                <a16:creationId xmlns:a16="http://schemas.microsoft.com/office/drawing/2014/main" id="{05B130AF-6BFB-485D-8F13-2038E9CEB5F9}"/>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79807" y="6337734"/>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1152864022"/>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10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4000"/>
                <a:lumMod val="116000"/>
              </a:schemeClr>
            </a:gs>
            <a:gs pos="100000">
              <a:schemeClr val="bg2">
                <a:tint val="98000"/>
                <a:shade val="86000"/>
                <a:satMod val="90000"/>
                <a:lumMod val="88000"/>
              </a:schemeClr>
            </a:gs>
          </a:gsLst>
          <a:path path="circle">
            <a:fillToRect l="50000" t="15000" r="50000" b="169000"/>
          </a:path>
        </a:gra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90F08744-9D7B-4693-B8D6-2A5210AE96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32">
            <a:extLst>
              <a:ext uri="{FF2B5EF4-FFF2-40B4-BE49-F238E27FC236}">
                <a16:creationId xmlns:a16="http://schemas.microsoft.com/office/drawing/2014/main" id="{5B2E630F-F386-44FA-B1A1-C10A9BF434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336127">
            <a:off x="296272" y="1026251"/>
            <a:ext cx="7298578" cy="5088488"/>
          </a:xfrm>
          <a:custGeom>
            <a:avLst/>
            <a:gdLst>
              <a:gd name="connsiteX0" fmla="*/ 0 w 6428838"/>
              <a:gd name="connsiteY0" fmla="*/ 2579031 h 5158062"/>
              <a:gd name="connsiteX1" fmla="*/ 3214419 w 6428838"/>
              <a:gd name="connsiteY1" fmla="*/ 0 h 5158062"/>
              <a:gd name="connsiteX2" fmla="*/ 6428838 w 6428838"/>
              <a:gd name="connsiteY2" fmla="*/ 2579031 h 5158062"/>
              <a:gd name="connsiteX3" fmla="*/ 3214419 w 6428838"/>
              <a:gd name="connsiteY3" fmla="*/ 5158062 h 5158062"/>
              <a:gd name="connsiteX4" fmla="*/ 0 w 6428838"/>
              <a:gd name="connsiteY4" fmla="*/ 2579031 h 5158062"/>
              <a:gd name="connsiteX0" fmla="*/ 3321 w 6432159"/>
              <a:gd name="connsiteY0" fmla="*/ 2647125 h 5226156"/>
              <a:gd name="connsiteX1" fmla="*/ 2789723 w 6432159"/>
              <a:gd name="connsiteY1" fmla="*/ 0 h 5226156"/>
              <a:gd name="connsiteX2" fmla="*/ 6432159 w 6432159"/>
              <a:gd name="connsiteY2" fmla="*/ 2647125 h 5226156"/>
              <a:gd name="connsiteX3" fmla="*/ 3217740 w 6432159"/>
              <a:gd name="connsiteY3" fmla="*/ 5226156 h 5226156"/>
              <a:gd name="connsiteX4" fmla="*/ 3321 w 6432159"/>
              <a:gd name="connsiteY4" fmla="*/ 2647125 h 5226156"/>
              <a:gd name="connsiteX0" fmla="*/ 1953 w 6566979"/>
              <a:gd name="connsiteY0" fmla="*/ 2695803 h 5226224"/>
              <a:gd name="connsiteX1" fmla="*/ 2924543 w 6566979"/>
              <a:gd name="connsiteY1" fmla="*/ 39 h 5226224"/>
              <a:gd name="connsiteX2" fmla="*/ 6566979 w 6566979"/>
              <a:gd name="connsiteY2" fmla="*/ 2647164 h 5226224"/>
              <a:gd name="connsiteX3" fmla="*/ 3352560 w 6566979"/>
              <a:gd name="connsiteY3" fmla="*/ 5226195 h 5226224"/>
              <a:gd name="connsiteX4" fmla="*/ 1953 w 6566979"/>
              <a:gd name="connsiteY4" fmla="*/ 2695803 h 5226224"/>
              <a:gd name="connsiteX0" fmla="*/ 8982 w 6574008"/>
              <a:gd name="connsiteY0" fmla="*/ 2695803 h 5226313"/>
              <a:gd name="connsiteX1" fmla="*/ 2931572 w 6574008"/>
              <a:gd name="connsiteY1" fmla="*/ 39 h 5226313"/>
              <a:gd name="connsiteX2" fmla="*/ 6574008 w 6574008"/>
              <a:gd name="connsiteY2" fmla="*/ 2647164 h 5226313"/>
              <a:gd name="connsiteX3" fmla="*/ 3359589 w 6574008"/>
              <a:gd name="connsiteY3" fmla="*/ 5226195 h 5226313"/>
              <a:gd name="connsiteX4" fmla="*/ 8982 w 6574008"/>
              <a:gd name="connsiteY4" fmla="*/ 2695803 h 5226313"/>
              <a:gd name="connsiteX0" fmla="*/ 11929 w 6576955"/>
              <a:gd name="connsiteY0" fmla="*/ 2695953 h 5226463"/>
              <a:gd name="connsiteX1" fmla="*/ 2934519 w 6576955"/>
              <a:gd name="connsiteY1" fmla="*/ 189 h 5226463"/>
              <a:gd name="connsiteX2" fmla="*/ 6576955 w 6576955"/>
              <a:gd name="connsiteY2" fmla="*/ 2647314 h 5226463"/>
              <a:gd name="connsiteX3" fmla="*/ 3362536 w 6576955"/>
              <a:gd name="connsiteY3" fmla="*/ 5226345 h 5226463"/>
              <a:gd name="connsiteX4" fmla="*/ 11929 w 6576955"/>
              <a:gd name="connsiteY4" fmla="*/ 2695953 h 5226463"/>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92159"/>
              <a:gd name="connsiteX1" fmla="*/ 2931852 w 6963394"/>
              <a:gd name="connsiteY1" fmla="*/ 10033 h 5292159"/>
              <a:gd name="connsiteX2" fmla="*/ 6963394 w 6963394"/>
              <a:gd name="connsiteY2" fmla="*/ 3318639 h 5292159"/>
              <a:gd name="connsiteX3" fmla="*/ 3359869 w 6963394"/>
              <a:gd name="connsiteY3" fmla="*/ 5236189 h 5292159"/>
              <a:gd name="connsiteX4" fmla="*/ 9262 w 6963394"/>
              <a:gd name="connsiteY4" fmla="*/ 2705797 h 5292159"/>
              <a:gd name="connsiteX0" fmla="*/ 9262 w 6963394"/>
              <a:gd name="connsiteY0" fmla="*/ 2705797 h 5259961"/>
              <a:gd name="connsiteX1" fmla="*/ 2931852 w 6963394"/>
              <a:gd name="connsiteY1" fmla="*/ 10033 h 5259961"/>
              <a:gd name="connsiteX2" fmla="*/ 6963394 w 6963394"/>
              <a:gd name="connsiteY2" fmla="*/ 3318639 h 5259961"/>
              <a:gd name="connsiteX3" fmla="*/ 3359869 w 6963394"/>
              <a:gd name="connsiteY3" fmla="*/ 5236189 h 5259961"/>
              <a:gd name="connsiteX4" fmla="*/ 9262 w 6963394"/>
              <a:gd name="connsiteY4" fmla="*/ 2705797 h 5259961"/>
              <a:gd name="connsiteX0" fmla="*/ 9557 w 7352795"/>
              <a:gd name="connsiteY0" fmla="*/ 2707501 h 5252013"/>
              <a:gd name="connsiteX1" fmla="*/ 2932147 w 7352795"/>
              <a:gd name="connsiteY1" fmla="*/ 11737 h 5252013"/>
              <a:gd name="connsiteX2" fmla="*/ 7352795 w 7352795"/>
              <a:gd name="connsiteY2" fmla="*/ 3378709 h 5252013"/>
              <a:gd name="connsiteX3" fmla="*/ 3360164 w 7352795"/>
              <a:gd name="connsiteY3" fmla="*/ 5237893 h 5252013"/>
              <a:gd name="connsiteX4" fmla="*/ 9557 w 7352795"/>
              <a:gd name="connsiteY4" fmla="*/ 2707501 h 5252013"/>
              <a:gd name="connsiteX0" fmla="*/ 8078 w 7789061"/>
              <a:gd name="connsiteY0" fmla="*/ 2744796 h 5249051"/>
              <a:gd name="connsiteX1" fmla="*/ 3368413 w 7789061"/>
              <a:gd name="connsiteY1" fmla="*/ 10121 h 5249051"/>
              <a:gd name="connsiteX2" fmla="*/ 7789061 w 7789061"/>
              <a:gd name="connsiteY2" fmla="*/ 3377093 h 5249051"/>
              <a:gd name="connsiteX3" fmla="*/ 3796430 w 7789061"/>
              <a:gd name="connsiteY3" fmla="*/ 5236277 h 5249051"/>
              <a:gd name="connsiteX4" fmla="*/ 8078 w 7789061"/>
              <a:gd name="connsiteY4" fmla="*/ 2744796 h 5249051"/>
              <a:gd name="connsiteX0" fmla="*/ 8078 w 7789061"/>
              <a:gd name="connsiteY0" fmla="*/ 2744796 h 5271741"/>
              <a:gd name="connsiteX1" fmla="*/ 3368413 w 7789061"/>
              <a:gd name="connsiteY1" fmla="*/ 10121 h 5271741"/>
              <a:gd name="connsiteX2" fmla="*/ 7789061 w 7789061"/>
              <a:gd name="connsiteY2" fmla="*/ 3377093 h 5271741"/>
              <a:gd name="connsiteX3" fmla="*/ 3796430 w 7789061"/>
              <a:gd name="connsiteY3" fmla="*/ 5236277 h 5271741"/>
              <a:gd name="connsiteX4" fmla="*/ 8078 w 7789061"/>
              <a:gd name="connsiteY4" fmla="*/ 2744796 h 5271741"/>
              <a:gd name="connsiteX0" fmla="*/ 1055 w 7782038"/>
              <a:gd name="connsiteY0" fmla="*/ 2738806 h 5438018"/>
              <a:gd name="connsiteX1" fmla="*/ 3361390 w 7782038"/>
              <a:gd name="connsiteY1" fmla="*/ 4131 h 5438018"/>
              <a:gd name="connsiteX2" fmla="*/ 7782038 w 7782038"/>
              <a:gd name="connsiteY2" fmla="*/ 3371103 h 5438018"/>
              <a:gd name="connsiteX3" fmla="*/ 3692130 w 7782038"/>
              <a:gd name="connsiteY3" fmla="*/ 5415113 h 5438018"/>
              <a:gd name="connsiteX4" fmla="*/ 1055 w 7782038"/>
              <a:gd name="connsiteY4" fmla="*/ 2738806 h 5438018"/>
              <a:gd name="connsiteX0" fmla="*/ 28883 w 7809866"/>
              <a:gd name="connsiteY0" fmla="*/ 2742147 h 5441359"/>
              <a:gd name="connsiteX1" fmla="*/ 3389218 w 7809866"/>
              <a:gd name="connsiteY1" fmla="*/ 7472 h 5441359"/>
              <a:gd name="connsiteX2" fmla="*/ 7809866 w 7809866"/>
              <a:gd name="connsiteY2" fmla="*/ 3374444 h 5441359"/>
              <a:gd name="connsiteX3" fmla="*/ 3719958 w 7809866"/>
              <a:gd name="connsiteY3" fmla="*/ 5418454 h 5441359"/>
              <a:gd name="connsiteX4" fmla="*/ 28883 w 7809866"/>
              <a:gd name="connsiteY4" fmla="*/ 2742147 h 5441359"/>
              <a:gd name="connsiteX0" fmla="*/ 36549 w 7817532"/>
              <a:gd name="connsiteY0" fmla="*/ 2751085 h 5450297"/>
              <a:gd name="connsiteX1" fmla="*/ 3396884 w 7817532"/>
              <a:gd name="connsiteY1" fmla="*/ 16410 h 5450297"/>
              <a:gd name="connsiteX2" fmla="*/ 7817532 w 7817532"/>
              <a:gd name="connsiteY2" fmla="*/ 3383382 h 5450297"/>
              <a:gd name="connsiteX3" fmla="*/ 3727624 w 7817532"/>
              <a:gd name="connsiteY3" fmla="*/ 5427392 h 5450297"/>
              <a:gd name="connsiteX4" fmla="*/ 36549 w 7817532"/>
              <a:gd name="connsiteY4" fmla="*/ 2751085 h 5450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17532" h="5450297">
                <a:moveTo>
                  <a:pt x="36549" y="2751085"/>
                </a:moveTo>
                <a:cubicBezTo>
                  <a:pt x="-281221" y="925127"/>
                  <a:pt x="1526121" y="-147339"/>
                  <a:pt x="3396884" y="16410"/>
                </a:cubicBezTo>
                <a:cubicBezTo>
                  <a:pt x="5267647" y="180159"/>
                  <a:pt x="7817532" y="1453184"/>
                  <a:pt x="7817532" y="3383382"/>
                </a:cubicBezTo>
                <a:cubicBezTo>
                  <a:pt x="7700800" y="5342763"/>
                  <a:pt x="5024455" y="5532775"/>
                  <a:pt x="3727624" y="5427392"/>
                </a:cubicBezTo>
                <a:cubicBezTo>
                  <a:pt x="2430794" y="5322009"/>
                  <a:pt x="354319" y="4577043"/>
                  <a:pt x="36549" y="2751085"/>
                </a:cubicBez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73567C09-8B4D-49A6-A711-C44C5807D8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3554541" y="-619573"/>
            <a:ext cx="9016699" cy="8033868"/>
          </a:xfrm>
          <a:custGeom>
            <a:avLst/>
            <a:gdLst>
              <a:gd name="connsiteX0" fmla="*/ 6078066 w 9016699"/>
              <a:gd name="connsiteY0" fmla="*/ 782055 h 8033868"/>
              <a:gd name="connsiteX1" fmla="*/ 8705208 w 9016699"/>
              <a:gd name="connsiteY1" fmla="*/ 3409197 h 8033868"/>
              <a:gd name="connsiteX2" fmla="*/ 8793057 w 9016699"/>
              <a:gd name="connsiteY2" fmla="*/ 3617452 h 8033868"/>
              <a:gd name="connsiteX3" fmla="*/ 9016699 w 9016699"/>
              <a:gd name="connsiteY3" fmla="*/ 4793120 h 8033868"/>
              <a:gd name="connsiteX4" fmla="*/ 8960084 w 9016699"/>
              <a:gd name="connsiteY4" fmla="*/ 5272709 h 8033868"/>
              <a:gd name="connsiteX5" fmla="*/ 8920563 w 9016699"/>
              <a:gd name="connsiteY5" fmla="*/ 5444162 h 8033868"/>
              <a:gd name="connsiteX6" fmla="*/ 6620466 w 9016699"/>
              <a:gd name="connsiteY6" fmla="*/ 7744259 h 8033868"/>
              <a:gd name="connsiteX7" fmla="*/ 6480006 w 9016699"/>
              <a:gd name="connsiteY7" fmla="*/ 7795347 h 8033868"/>
              <a:gd name="connsiteX8" fmla="*/ 4389696 w 9016699"/>
              <a:gd name="connsiteY8" fmla="*/ 7987178 h 8033868"/>
              <a:gd name="connsiteX9" fmla="*/ 3086984 w 9016699"/>
              <a:gd name="connsiteY9" fmla="*/ 7466023 h 8033868"/>
              <a:gd name="connsiteX10" fmla="*/ 3024300 w 9016699"/>
              <a:gd name="connsiteY10" fmla="*/ 7426965 h 8033868"/>
              <a:gd name="connsiteX11" fmla="*/ 519567 w 9016699"/>
              <a:gd name="connsiteY11" fmla="*/ 4922232 h 8033868"/>
              <a:gd name="connsiteX12" fmla="*/ 419495 w 9016699"/>
              <a:gd name="connsiteY12" fmla="*/ 4733719 h 8033868"/>
              <a:gd name="connsiteX13" fmla="*/ 3514 w 9016699"/>
              <a:gd name="connsiteY13" fmla="*/ 3245168 h 8033868"/>
              <a:gd name="connsiteX14" fmla="*/ 4193329 w 9016699"/>
              <a:gd name="connsiteY14" fmla="*/ 36108 h 8033868"/>
              <a:gd name="connsiteX15" fmla="*/ 5977677 w 9016699"/>
              <a:gd name="connsiteY15" fmla="*/ 722908 h 8033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016699" h="8033868">
                <a:moveTo>
                  <a:pt x="6078066" y="782055"/>
                </a:moveTo>
                <a:lnTo>
                  <a:pt x="8705208" y="3409197"/>
                </a:lnTo>
                <a:lnTo>
                  <a:pt x="8793057" y="3617452"/>
                </a:lnTo>
                <a:cubicBezTo>
                  <a:pt x="8935615" y="3988374"/>
                  <a:pt x="9016699" y="4381324"/>
                  <a:pt x="9016699" y="4793120"/>
                </a:cubicBezTo>
                <a:cubicBezTo>
                  <a:pt x="9008675" y="4960329"/>
                  <a:pt x="8989449" y="5120121"/>
                  <a:pt x="8960084" y="5272709"/>
                </a:cubicBezTo>
                <a:lnTo>
                  <a:pt x="8920563" y="5444162"/>
                </a:lnTo>
                <a:lnTo>
                  <a:pt x="6620466" y="7744259"/>
                </a:lnTo>
                <a:lnTo>
                  <a:pt x="6480006" y="7795347"/>
                </a:lnTo>
                <a:cubicBezTo>
                  <a:pt x="5726471" y="8035167"/>
                  <a:pt x="4953020" y="8083925"/>
                  <a:pt x="4389696" y="7987178"/>
                </a:cubicBezTo>
                <a:cubicBezTo>
                  <a:pt x="4014146" y="7922680"/>
                  <a:pt x="3559510" y="7740111"/>
                  <a:pt x="3086984" y="7466023"/>
                </a:cubicBezTo>
                <a:lnTo>
                  <a:pt x="3024300" y="7426965"/>
                </a:lnTo>
                <a:lnTo>
                  <a:pt x="519567" y="4922232"/>
                </a:lnTo>
                <a:lnTo>
                  <a:pt x="419495" y="4733719"/>
                </a:lnTo>
                <a:cubicBezTo>
                  <a:pt x="181303" y="4258474"/>
                  <a:pt x="28977" y="3756361"/>
                  <a:pt x="3514" y="3245168"/>
                </a:cubicBezTo>
                <a:cubicBezTo>
                  <a:pt x="-112889" y="908287"/>
                  <a:pt x="2691131" y="-221884"/>
                  <a:pt x="4193329" y="36108"/>
                </a:cubicBezTo>
                <a:cubicBezTo>
                  <a:pt x="4662766" y="116730"/>
                  <a:pt x="5309837" y="354143"/>
                  <a:pt x="5977677" y="722908"/>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83CC07D1-29E1-4AA8-B207-C6F2C032646E}"/>
              </a:ext>
            </a:extLst>
          </p:cNvPr>
          <p:cNvSpPr>
            <a:spLocks noGrp="1"/>
          </p:cNvSpPr>
          <p:nvPr>
            <p:ph type="title"/>
          </p:nvPr>
        </p:nvSpPr>
        <p:spPr>
          <a:xfrm>
            <a:off x="536960" y="2211137"/>
            <a:ext cx="2995288" cy="2372447"/>
          </a:xfrm>
        </p:spPr>
        <p:txBody>
          <a:bodyPr>
            <a:noAutofit/>
          </a:bodyPr>
          <a:lstStyle/>
          <a:p>
            <a:pPr>
              <a:lnSpc>
                <a:spcPct val="100000"/>
              </a:lnSpc>
            </a:pPr>
            <a:r>
              <a:rPr lang="en-US" sz="4800" b="1" spc="0" dirty="0">
                <a:effectLst>
                  <a:outerShdw blurRad="38100" dist="38100" dir="2700000" algn="tl">
                    <a:srgbClr val="000000">
                      <a:alpha val="43137"/>
                    </a:srgbClr>
                  </a:outerShdw>
                </a:effectLst>
                <a:latin typeface="+mn-lt"/>
              </a:rPr>
              <a:t>No Regrets!</a:t>
            </a:r>
          </a:p>
        </p:txBody>
      </p:sp>
      <p:sp>
        <p:nvSpPr>
          <p:cNvPr id="4" name="Slide Number Placeholder 3">
            <a:extLst>
              <a:ext uri="{FF2B5EF4-FFF2-40B4-BE49-F238E27FC236}">
                <a16:creationId xmlns:a16="http://schemas.microsoft.com/office/drawing/2014/main" id="{8EBDDBED-9C53-4B55-9693-85A901A85EBE}"/>
              </a:ext>
            </a:extLst>
          </p:cNvPr>
          <p:cNvSpPr>
            <a:spLocks noGrp="1"/>
          </p:cNvSpPr>
          <p:nvPr>
            <p:ph type="sldNum" sz="quarter" idx="12"/>
          </p:nvPr>
        </p:nvSpPr>
        <p:spPr>
          <a:xfrm>
            <a:off x="11169041" y="6452565"/>
            <a:ext cx="914400" cy="320040"/>
          </a:xfrm>
        </p:spPr>
        <p:txBody>
          <a:bodyPr>
            <a:normAutofit/>
          </a:bodyPr>
          <a:lstStyle/>
          <a:p>
            <a:pPr>
              <a:spcAft>
                <a:spcPts val="600"/>
              </a:spcAft>
            </a:pPr>
            <a:fld id="{6D22F896-40B5-4ADD-8801-0D06FADFA095}" type="slidenum">
              <a:rPr lang="en-US" sz="1400">
                <a:solidFill>
                  <a:schemeClr val="tx1"/>
                </a:solidFill>
                <a:latin typeface="Corbel" panose="020B0503020204020204" pitchFamily="34" charset="0"/>
              </a:rPr>
              <a:pPr>
                <a:spcAft>
                  <a:spcPts val="600"/>
                </a:spcAft>
              </a:pPr>
              <a:t>9</a:t>
            </a:fld>
            <a:endParaRPr lang="en-US" sz="1400">
              <a:solidFill>
                <a:schemeClr val="tx1"/>
              </a:solidFill>
              <a:latin typeface="Corbel" panose="020B0503020204020204" pitchFamily="34" charset="0"/>
            </a:endParaRPr>
          </a:p>
        </p:txBody>
      </p:sp>
      <p:sp>
        <p:nvSpPr>
          <p:cNvPr id="3" name="Content Placeholder 2">
            <a:extLst>
              <a:ext uri="{FF2B5EF4-FFF2-40B4-BE49-F238E27FC236}">
                <a16:creationId xmlns:a16="http://schemas.microsoft.com/office/drawing/2014/main" id="{48D2DA24-C5D0-44B5-9011-43E7FEA59CC9}"/>
              </a:ext>
            </a:extLst>
          </p:cNvPr>
          <p:cNvSpPr>
            <a:spLocks noGrp="1"/>
          </p:cNvSpPr>
          <p:nvPr>
            <p:ph idx="1"/>
          </p:nvPr>
        </p:nvSpPr>
        <p:spPr>
          <a:xfrm>
            <a:off x="4708533" y="618377"/>
            <a:ext cx="7246289" cy="5834188"/>
          </a:xfrm>
        </p:spPr>
        <p:txBody>
          <a:bodyPr>
            <a:normAutofit/>
          </a:bodyPr>
          <a:lstStyle/>
          <a:p>
            <a:pPr marL="0" indent="0">
              <a:lnSpc>
                <a:spcPct val="100000"/>
              </a:lnSpc>
              <a:spcBef>
                <a:spcPts val="0"/>
              </a:spcBef>
              <a:buClr>
                <a:schemeClr val="tx1"/>
              </a:buClr>
              <a:buNone/>
            </a:pPr>
            <a:r>
              <a:rPr lang="en-US" sz="3600" dirty="0">
                <a:effectLst>
                  <a:outerShdw blurRad="38100" dist="38100" dir="2700000" algn="tl">
                    <a:srgbClr val="000000">
                      <a:alpha val="43137"/>
                    </a:srgbClr>
                  </a:outerShdw>
                </a:effectLst>
                <a:latin typeface="Corbel" panose="020B0503020204020204" pitchFamily="34" charset="0"/>
              </a:rPr>
              <a:t>“I beseech you therefore, brethren, by the mercies of God, that you present your bodies a </a:t>
            </a:r>
            <a:r>
              <a:rPr lang="en-US" sz="3600" b="1" dirty="0">
                <a:solidFill>
                  <a:srgbClr val="FFFF00"/>
                </a:solidFill>
                <a:effectLst>
                  <a:outerShdw blurRad="38100" dist="38100" dir="2700000" algn="tl">
                    <a:srgbClr val="000000">
                      <a:alpha val="43137"/>
                    </a:srgbClr>
                  </a:outerShdw>
                </a:effectLst>
                <a:latin typeface="Corbel" panose="020B0503020204020204" pitchFamily="34" charset="0"/>
              </a:rPr>
              <a:t>living sacrifice</a:t>
            </a:r>
            <a:r>
              <a:rPr lang="en-US" sz="3600" dirty="0">
                <a:effectLst>
                  <a:outerShdw blurRad="38100" dist="38100" dir="2700000" algn="tl">
                    <a:srgbClr val="000000">
                      <a:alpha val="43137"/>
                    </a:srgbClr>
                  </a:outerShdw>
                </a:effectLst>
                <a:latin typeface="Corbel" panose="020B0503020204020204" pitchFamily="34" charset="0"/>
              </a:rPr>
              <a:t>, holy, acceptable to God, which is your </a:t>
            </a:r>
            <a:r>
              <a:rPr lang="en-US" sz="3600" b="1" dirty="0">
                <a:solidFill>
                  <a:srgbClr val="FFFF00"/>
                </a:solidFill>
                <a:effectLst>
                  <a:outerShdw blurRad="38100" dist="38100" dir="2700000" algn="tl">
                    <a:srgbClr val="000000">
                      <a:alpha val="43137"/>
                    </a:srgbClr>
                  </a:outerShdw>
                </a:effectLst>
                <a:latin typeface="Corbel" panose="020B0503020204020204" pitchFamily="34" charset="0"/>
              </a:rPr>
              <a:t>reasonable service</a:t>
            </a:r>
            <a:r>
              <a:rPr lang="en-US" sz="3600" dirty="0">
                <a:effectLst>
                  <a:outerShdw blurRad="38100" dist="38100" dir="2700000" algn="tl">
                    <a:srgbClr val="000000">
                      <a:alpha val="43137"/>
                    </a:srgbClr>
                  </a:outerShdw>
                </a:effectLst>
                <a:latin typeface="Corbel" panose="020B0503020204020204" pitchFamily="34" charset="0"/>
              </a:rPr>
              <a:t>. And do not be conformed to this world, but be transformed by the renewing of your mind, that you may prove what is that good and acceptable and  perfect will of God.” </a:t>
            </a:r>
            <a:r>
              <a:rPr lang="en-US" sz="3600" i="1" dirty="0">
                <a:effectLst>
                  <a:outerShdw blurRad="38100" dist="38100" dir="2700000" algn="tl">
                    <a:srgbClr val="000000">
                      <a:alpha val="43137"/>
                    </a:srgbClr>
                  </a:outerShdw>
                </a:effectLst>
                <a:latin typeface="Corbel" panose="020B0503020204020204" pitchFamily="34" charset="0"/>
              </a:rPr>
              <a:t>(Rom. 12:1-2)</a:t>
            </a:r>
            <a:endParaRPr lang="en-US" sz="3600" dirty="0">
              <a:effectLst>
                <a:outerShdw blurRad="38100" dist="38100" dir="2700000" algn="tl">
                  <a:srgbClr val="000000">
                    <a:alpha val="43137"/>
                  </a:srgbClr>
                </a:outerShdw>
              </a:effectLst>
              <a:latin typeface="Corbel" panose="020B0503020204020204" pitchFamily="34" charset="0"/>
            </a:endParaRPr>
          </a:p>
        </p:txBody>
      </p:sp>
      <p:pic>
        <p:nvPicPr>
          <p:cNvPr id="9" name="Picture 8">
            <a:extLst>
              <a:ext uri="{FF2B5EF4-FFF2-40B4-BE49-F238E27FC236}">
                <a16:creationId xmlns:a16="http://schemas.microsoft.com/office/drawing/2014/main" id="{7051D8A9-F39D-4306-AB8F-B741445F8B4A}"/>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79807" y="6337734"/>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37650707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5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D24716F-C831-4AC2-BB0A-5EC60E4671B3}">
  <ds:schemaRefs>
    <ds:schemaRef ds:uri="http://purl.org/dc/dcmitype/"/>
    <ds:schemaRef ds:uri="71af3243-3dd4-4a8d-8c0d-dd76da1f02a5"/>
    <ds:schemaRef ds:uri="16c05727-aa75-4e4a-9b5f-8a80a1165891"/>
    <ds:schemaRef ds:uri="http://www.w3.org/XML/1998/namespace"/>
    <ds:schemaRef ds:uri="http://schemas.microsoft.com/office/2006/documentManagement/types"/>
    <ds:schemaRef ds:uri="http://schemas.microsoft.com/office/2006/metadata/properties"/>
    <ds:schemaRef ds:uri="http://purl.org/dc/terms/"/>
    <ds:schemaRef ds:uri="http://schemas.microsoft.com/office/infopath/2007/PartnerControls"/>
    <ds:schemaRef ds:uri="http://schemas.openxmlformats.org/package/2006/metadata/core-properties"/>
    <ds:schemaRef ds:uri="http://purl.org/dc/elements/1.1/"/>
  </ds:schemaRefs>
</ds:datastoreItem>
</file>

<file path=customXml/itemProps2.xml><?xml version="1.0" encoding="utf-8"?>
<ds:datastoreItem xmlns:ds="http://schemas.openxmlformats.org/officeDocument/2006/customXml" ds:itemID="{F3A8986E-DA64-415A-A390-AF2FFA01BA7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8F3D8C7-1E6F-4D15-8163-ADBC81A00AA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273</Words>
  <Application>Microsoft Office PowerPoint</Application>
  <PresentationFormat>Widescreen</PresentationFormat>
  <Paragraphs>55</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Calibri</vt:lpstr>
      <vt:lpstr>Calibri Light</vt:lpstr>
      <vt:lpstr>Corbel</vt:lpstr>
      <vt:lpstr>Rockwell</vt:lpstr>
      <vt:lpstr>Wingdings</vt:lpstr>
      <vt:lpstr>Atlas</vt:lpstr>
      <vt:lpstr>Five “Firsts” for Success</vt:lpstr>
      <vt:lpstr>Devil Wants Us to Fail!</vt:lpstr>
      <vt:lpstr>Withstand Devil with God’s Help</vt:lpstr>
      <vt:lpstr>Give God the First Hour of Each Day </vt:lpstr>
      <vt:lpstr>Give God the First Day of Each Week </vt:lpstr>
      <vt:lpstr>Give God the First Portion of Every Paycheck </vt:lpstr>
      <vt:lpstr>Give God the First Consideration in Every Decision</vt:lpstr>
      <vt:lpstr>Give God the First Place in Your Heart</vt:lpstr>
      <vt:lpstr>No Regrets!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2019-09-05T19:05:06Z</dcterms:created>
  <dcterms:modified xsi:type="dcterms:W3CDTF">2019-09-08T13:43:59Z</dcterms:modified>
</cp:coreProperties>
</file>