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9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AA478-7767-4FC0-99FF-A7E293F064A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8662-04CD-46E2-8ED2-EC68FA78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23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A191-29A9-4E06-B78D-A1C94FCAB3B0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1DBB-FBE3-4789-9875-D892ECA91119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2975-34B9-4D1E-9087-2ED467565DBC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421-42CD-41EF-BD6F-04DA7178E0E9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7CC-9C56-4685-A3BC-261BFC353F9E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CF7E-4871-4FBC-A807-1B5855251396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6EA8-4236-4CD5-BA73-DFFE988B20A2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6962-0D04-490B-A2B4-235E8FD5BC39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FFE2-AF0A-4DC5-B81E-868B7B39D339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A1C5-5BAD-419D-A91F-95866C11B7ED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E02F-8EA1-42F2-A498-CD7372255C6E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1C25-E180-417D-A1A5-A89784BBAA1F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F29B-60BE-4FE3-B76D-999D073848B5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158-97C4-4D6E-8A98-CC45443EAA96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D971-6988-4310-AEA9-9EAE1C629978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B634-406C-4BD5-9709-017ECEE9FE39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6529-AB23-4611-8C55-BEB9C9A3F7CF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761425-073D-495E-9E9A-1E1AFCF0572D}" type="datetime1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circle/>
  </p:transition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BB74-8DD5-4151-92B2-99D66F9C04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Only Speak a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D8D5A-C9EE-4158-B1F9-6278972D82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Scripture Reading: Matthew 8:5-10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4AA622D-BB79-4D39-AF71-FBECD51D9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1677554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430306"/>
            <a:ext cx="10364451" cy="1524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300" b="1" dirty="0"/>
              <a:t>Only Speak A Word</a:t>
            </a:r>
            <a:endParaRPr lang="en-US" sz="4900" i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079812"/>
            <a:ext cx="10614839" cy="44130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cap="none" dirty="0"/>
              <a:t>We want to hear God’s word, </a:t>
            </a:r>
            <a:r>
              <a:rPr lang="en-US" sz="4000" i="1" cap="none" dirty="0"/>
              <a:t>Hebrews 1:2 </a:t>
            </a:r>
            <a:br>
              <a:rPr lang="en-US" sz="4000" i="1" cap="none" dirty="0"/>
            </a:br>
            <a:r>
              <a:rPr lang="en-US" sz="4000" i="1" cap="none" dirty="0"/>
              <a:t>(Isaiah 30:9-10); 2 Timothy 4:2-4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cap="none" dirty="0"/>
              <a:t>Listen with open, receptive, obedient, faithful ears (hearts), </a:t>
            </a:r>
            <a:r>
              <a:rPr lang="en-US" sz="4000" i="1" cap="none" dirty="0"/>
              <a:t>Luke 8:8, 15, 18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cap="none" dirty="0"/>
              <a:t>We must speak the utterances of God, </a:t>
            </a:r>
            <a:br>
              <a:rPr lang="en-US" sz="4000" cap="none" dirty="0"/>
            </a:br>
            <a:r>
              <a:rPr lang="en-US" sz="4000" i="1" cap="none" dirty="0"/>
              <a:t>1 Peter 4:11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4000" cap="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10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090864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35902"/>
            <a:ext cx="10364451" cy="1530219"/>
          </a:xfrm>
        </p:spPr>
        <p:txBody>
          <a:bodyPr>
            <a:normAutofit/>
          </a:bodyPr>
          <a:lstStyle/>
          <a:p>
            <a:r>
              <a:rPr lang="en-US" sz="5400" b="1" dirty="0"/>
              <a:t>Only Speak a Word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866122"/>
            <a:ext cx="10376267" cy="43733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 How much does God have to say before it is true? </a:t>
            </a:r>
            <a:r>
              <a:rPr lang="en-US" sz="4400" i="1" cap="none" dirty="0"/>
              <a:t>Psalm 19:9; Jeremiah 7:13, 21-27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What about when human reasoning says “no,” but God’s word says “yes” (vice versa)? </a:t>
            </a:r>
            <a:r>
              <a:rPr lang="en-US" sz="4400" i="1" cap="none" dirty="0"/>
              <a:t>1 Samuel 3:10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Warning to Israel still relevant, </a:t>
            </a:r>
            <a:r>
              <a:rPr lang="en-US" sz="4400" i="1" cap="none" dirty="0"/>
              <a:t>Isaiah 6:8-10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2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490824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35902"/>
            <a:ext cx="10364451" cy="1530219"/>
          </a:xfrm>
        </p:spPr>
        <p:txBody>
          <a:bodyPr>
            <a:normAutofit/>
          </a:bodyPr>
          <a:lstStyle/>
          <a:p>
            <a:r>
              <a:rPr lang="en-US" sz="5400" b="1" dirty="0"/>
              <a:t>Only a Word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780032"/>
            <a:ext cx="10888083" cy="47420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Created, </a:t>
            </a:r>
            <a:r>
              <a:rPr lang="en-US" sz="4400" i="1" cap="none" dirty="0"/>
              <a:t>Psalm 33:6-9; Hebrews 11:3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Maintains, </a:t>
            </a:r>
            <a:r>
              <a:rPr lang="en-US" sz="4400" i="1" cap="none" dirty="0"/>
              <a:t>Hebrews 1:3; Colossians 1:17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Heals, </a:t>
            </a:r>
            <a:r>
              <a:rPr lang="en-US" sz="4400" i="1" cap="none" dirty="0"/>
              <a:t>Matthew 8:8,13,16; Psalm 107:20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Reveals, </a:t>
            </a:r>
            <a:r>
              <a:rPr lang="en-US" sz="4400" i="1" cap="none" dirty="0"/>
              <a:t>1 Corinthians 2:9-13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4400" cap="none" dirty="0"/>
              <a:t>Saves, </a:t>
            </a:r>
            <a:r>
              <a:rPr lang="nb-NO" sz="4400" i="1" cap="none" dirty="0"/>
              <a:t>Romans 10:8,17; 1:16-17; James 1:21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4400" cap="none" dirty="0"/>
              <a:t>Judges, </a:t>
            </a:r>
            <a:r>
              <a:rPr lang="nb-NO" sz="4400" i="1" cap="none" dirty="0"/>
              <a:t>John 12:48; Revelation 20:12</a:t>
            </a:r>
            <a:endParaRPr lang="en-US" sz="4400" i="1" cap="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3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955114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591671"/>
            <a:ext cx="10364451" cy="21694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HOW WE REACT WHEN</a:t>
            </a:r>
            <a:br>
              <a:rPr lang="en-US" sz="5400" b="1" dirty="0"/>
            </a:br>
            <a:r>
              <a:rPr lang="en-US" sz="5400" b="1" dirty="0"/>
              <a:t>GOD SPEAKS A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3023617"/>
            <a:ext cx="10543121" cy="29648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i="1" cap="none" dirty="0"/>
              <a:t>Listen and obey?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Samuel, </a:t>
            </a:r>
            <a:r>
              <a:rPr lang="en-US" sz="4400" i="1" cap="none" dirty="0"/>
              <a:t>1 Samuel 3:10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Cornelius, </a:t>
            </a:r>
            <a:r>
              <a:rPr lang="en-US" sz="4400" i="1" cap="none" dirty="0"/>
              <a:t>Acts 10:30-33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4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0429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591671"/>
            <a:ext cx="10364451" cy="2133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HOW WE REACT WHEN</a:t>
            </a:r>
            <a:br>
              <a:rPr lang="en-US" sz="5400" b="1" dirty="0"/>
            </a:br>
            <a:r>
              <a:rPr lang="en-US" sz="5400" b="1" dirty="0"/>
              <a:t>GOD SPEAKS A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974848"/>
            <a:ext cx="10543121" cy="29777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i="1" cap="none" dirty="0"/>
              <a:t>Argue, dispute, and gainsay?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Saul, </a:t>
            </a:r>
            <a:r>
              <a:rPr lang="en-US" sz="4400" i="1" cap="none" dirty="0"/>
              <a:t>1 Samuel 15:13-15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Israel, </a:t>
            </a:r>
            <a:r>
              <a:rPr lang="en-US" sz="4400" i="1" cap="none" dirty="0"/>
              <a:t>Matthew 13:13-15; Romans 10:21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5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8089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3304032"/>
            <a:ext cx="10543121" cy="30069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How to be saved, </a:t>
            </a:r>
            <a:r>
              <a:rPr lang="en-US" sz="4400" i="1" cap="none" dirty="0"/>
              <a:t>Mark 16:15-16; Acts 2:38; 1 Peter 3:21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cap="none" dirty="0"/>
              <a:t>Music in worship, </a:t>
            </a:r>
            <a:r>
              <a:rPr lang="en-US" sz="4400" i="1" cap="none" dirty="0"/>
              <a:t>Eph. 5:19; Col. 3:16</a:t>
            </a:r>
            <a:endParaRPr lang="en-US" sz="4200" i="1" cap="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6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DE13956-EB2C-4239-9A5B-42E7D9F79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47043"/>
            <a:ext cx="10364451" cy="25459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/>
              <a:t>HOW WE REACT to the Word Reveals Our Heart Toward God</a:t>
            </a:r>
            <a:br>
              <a:rPr lang="en-US" sz="5300" b="1" dirty="0"/>
            </a:br>
            <a:r>
              <a:rPr lang="en-US" sz="4900" i="1" dirty="0"/>
              <a:t>(</a:t>
            </a:r>
            <a:r>
              <a:rPr lang="en-US" sz="4900" i="1" cap="none" dirty="0"/>
              <a:t>Acts 17:11; John 7:17)</a:t>
            </a:r>
          </a:p>
        </p:txBody>
      </p:sp>
    </p:spTree>
    <p:extLst>
      <p:ext uri="{BB962C8B-B14F-4D97-AF65-F5344CB8AC3E}">
        <p14:creationId xmlns:p14="http://schemas.microsoft.com/office/powerpoint/2010/main" val="113331268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47043"/>
            <a:ext cx="10364451" cy="25459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/>
              <a:t>HOW WE REACT to the Word Reveals Our Heart Toward God</a:t>
            </a:r>
            <a:br>
              <a:rPr lang="en-US" sz="5300" b="1" dirty="0"/>
            </a:br>
            <a:r>
              <a:rPr lang="en-US" sz="4900" i="1" dirty="0"/>
              <a:t>(</a:t>
            </a:r>
            <a:r>
              <a:rPr lang="en-US" sz="4900" i="1" cap="none" dirty="0"/>
              <a:t>Acts 17:11; John 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3267456"/>
            <a:ext cx="10543121" cy="30435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i="1" cap="none" dirty="0"/>
              <a:t>Moral conduct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Modest clothing, </a:t>
            </a:r>
            <a:r>
              <a:rPr lang="en-US" sz="4000" i="1" cap="none" dirty="0"/>
              <a:t>1 Timothy 2:9-10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Modern dancing,</a:t>
            </a:r>
            <a:r>
              <a:rPr lang="en-US" sz="4000" i="1" cap="none" dirty="0"/>
              <a:t> 1 Peter 4:1-3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Intoxicating drink, </a:t>
            </a:r>
            <a:r>
              <a:rPr lang="en-US" sz="4000" i="1" cap="none" dirty="0"/>
              <a:t>1 Peter 4:3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7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08252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47043"/>
            <a:ext cx="10364451" cy="25459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/>
              <a:t>HOW WE REACT to the Word Reveals Our Heart Toward God</a:t>
            </a:r>
            <a:br>
              <a:rPr lang="en-US" sz="5300" b="1" dirty="0"/>
            </a:br>
            <a:r>
              <a:rPr lang="en-US" sz="4900" i="1" dirty="0"/>
              <a:t>(</a:t>
            </a:r>
            <a:r>
              <a:rPr lang="en-US" sz="4900" i="1" cap="none" dirty="0"/>
              <a:t>Acts 17:11; John 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3093019"/>
            <a:ext cx="10614839" cy="37649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i="1" cap="none" dirty="0"/>
              <a:t>Moral conduct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Fornication, </a:t>
            </a:r>
            <a:r>
              <a:rPr lang="en-US" sz="4000" i="1" cap="none" dirty="0"/>
              <a:t>1 Corinthians 6:18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Worldly companions, </a:t>
            </a:r>
            <a:r>
              <a:rPr lang="en-US" sz="4000" i="1" cap="none" dirty="0"/>
              <a:t>1 Corinthians 15:33-34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cap="none" dirty="0"/>
              <a:t>Marriage, divorce, remarriage, </a:t>
            </a:r>
            <a:r>
              <a:rPr lang="en-US" sz="4000" i="1" cap="none" dirty="0"/>
              <a:t>Matthew 19:6, 9; Romans 7:2-3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8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900500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5085-2327-4825-9601-F01378B5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430306"/>
            <a:ext cx="10364451" cy="26625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300" b="1" dirty="0"/>
              <a:t>We Must</a:t>
            </a:r>
            <a:br>
              <a:rPr lang="en-US" sz="5300" b="1" dirty="0"/>
            </a:br>
            <a:r>
              <a:rPr lang="en-US" sz="5300" b="1" dirty="0"/>
              <a:t>Speak What God Speaks</a:t>
            </a:r>
            <a:br>
              <a:rPr lang="en-US" sz="5300" b="1" dirty="0"/>
            </a:br>
            <a:r>
              <a:rPr lang="en-US" sz="4900" i="1" dirty="0"/>
              <a:t>(</a:t>
            </a:r>
            <a:r>
              <a:rPr lang="en-US" sz="4900" i="1" cap="none" dirty="0"/>
              <a:t>Hebrews 1:1-2</a:t>
            </a:r>
            <a:r>
              <a:rPr lang="en-US" sz="4900" i="1" dirty="0"/>
              <a:t>; </a:t>
            </a:r>
            <a:r>
              <a:rPr lang="en-US" sz="4900" i="1" cap="none" dirty="0"/>
              <a:t>1 Peter 4:11)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6682-E770-4A82-97CC-3327C53A5E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0558" y="3429000"/>
            <a:ext cx="10850879" cy="24877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cap="none" dirty="0"/>
              <a:t>Not more or less, </a:t>
            </a:r>
            <a:r>
              <a:rPr lang="en-US" sz="4400" i="1" cap="none" dirty="0"/>
              <a:t>Galatians 1:11-12; Acts 4:20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cap="none" dirty="0"/>
              <a:t>Whole counsel of God, </a:t>
            </a:r>
            <a:r>
              <a:rPr lang="en-US" sz="4400" i="1" cap="none" dirty="0"/>
              <a:t>Acts 20:27, 20-21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F3FA-BCDC-487D-8E2F-B0AC56DB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828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/>
              <a:t>9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D8FE5-6737-445B-8C08-D438EB44B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625886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282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Droplet</vt:lpstr>
      <vt:lpstr>Only Speak a Word</vt:lpstr>
      <vt:lpstr>Only Speak a Word </vt:lpstr>
      <vt:lpstr>Only a Word from God</vt:lpstr>
      <vt:lpstr>HOW WE REACT WHEN GOD SPEAKS A WORD</vt:lpstr>
      <vt:lpstr>HOW WE REACT WHEN GOD SPEAKS A WORD</vt:lpstr>
      <vt:lpstr>HOW WE REACT to the Word Reveals Our Heart Toward God (Acts 17:11; John 7:17)</vt:lpstr>
      <vt:lpstr>HOW WE REACT to the Word Reveals Our Heart Toward God (Acts 17:11; John 7:17)</vt:lpstr>
      <vt:lpstr>HOW WE REACT to the Word Reveals Our Heart Toward God (Acts 17:11; John 7:17)</vt:lpstr>
      <vt:lpstr>We Must Speak What God Speaks (Hebrews 1:1-2; 1 Peter 4:11)</vt:lpstr>
      <vt:lpstr>Only Speak A 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19</cp:revision>
  <dcterms:created xsi:type="dcterms:W3CDTF">2019-09-19T22:26:55Z</dcterms:created>
  <dcterms:modified xsi:type="dcterms:W3CDTF">2019-09-22T13:19:32Z</dcterms:modified>
</cp:coreProperties>
</file>