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9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34E6-6637-4118-8428-AAE2C9C9B6AF}" type="datetime1">
              <a:rPr lang="en-US" smtClean="0"/>
              <a:t>9/22/2019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4CEE-AB96-4A7D-97CD-1B1F411919DB}" type="datetime1">
              <a:rPr lang="en-US" smtClean="0"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F62B-91CA-4699-8BE3-B015C6C0DA86}" type="datetime1">
              <a:rPr lang="en-US" smtClean="0"/>
              <a:t>9/22/2019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3BA4-E895-4F7A-A983-8211CDA0742B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CE2-55F5-4469-9BAC-4447E99A649A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1FA0-FF05-4D0B-8435-8ABCD6B5F1B7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242E-005C-46D0-9044-C2F799D44A3D}" type="datetime1">
              <a:rPr lang="en-US" smtClean="0"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BA0-450D-46C3-8DC9-46122C760923}" type="datetime1">
              <a:rPr lang="en-US" smtClean="0"/>
              <a:t>9/22/2019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C8D-C9B5-42E5-B02B-4307F850F670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0016D27-3D33-4297-AE7B-2B87B6770FCF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202475"/>
          </a:xfrm>
        </p:spPr>
        <p:txBody>
          <a:bodyPr>
            <a:normAutofit/>
          </a:bodyPr>
          <a:lstStyle/>
          <a:p>
            <a:r>
              <a:rPr lang="en-US" sz="7200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Scripture Reading: Psalm 1:1-6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14" y="562303"/>
            <a:ext cx="11601923" cy="1097280"/>
          </a:xfrm>
        </p:spPr>
        <p:txBody>
          <a:bodyPr>
            <a:normAutofit/>
          </a:bodyPr>
          <a:lstStyle/>
          <a:p>
            <a:r>
              <a:rPr lang="en-US" sz="5400" dirty="0"/>
              <a:t>Onward and Upward, </a:t>
            </a:r>
            <a:r>
              <a:rPr lang="en-US" sz="5400" i="1" cap="none" dirty="0"/>
              <a:t>Phil. 3:12-14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40" y="2167847"/>
            <a:ext cx="10691117" cy="399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With joy in the Lord, </a:t>
            </a:r>
            <a:r>
              <a:rPr lang="en-US" sz="4400" i="1" dirty="0"/>
              <a:t>Philippians 4:4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With gracious forbearance, </a:t>
            </a:r>
            <a:r>
              <a:rPr lang="en-US" sz="4400" i="1" dirty="0"/>
              <a:t>Philippians 4:5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With prayer, </a:t>
            </a:r>
            <a:r>
              <a:rPr lang="en-US" sz="4400" i="1" dirty="0"/>
              <a:t>Philippians 4:6-7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With the focus of faith, </a:t>
            </a:r>
            <a:r>
              <a:rPr lang="en-US" sz="4400" i="1" dirty="0"/>
              <a:t>Philippians 4:8-9</a:t>
            </a:r>
          </a:p>
          <a:p>
            <a:pPr>
              <a:lnSpc>
                <a:spcPct val="100000"/>
              </a:lnSpc>
            </a:pPr>
            <a:endParaRPr lang="en-US" sz="4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0" y="562303"/>
            <a:ext cx="11239927" cy="1097280"/>
          </a:xfrm>
        </p:spPr>
        <p:txBody>
          <a:bodyPr>
            <a:normAutofit/>
          </a:bodyPr>
          <a:lstStyle/>
          <a:p>
            <a:r>
              <a:rPr lang="en-US" sz="5400" dirty="0"/>
              <a:t>God Will See You Through</a:t>
            </a:r>
            <a:endParaRPr lang="en-US" sz="5400" i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2301411"/>
            <a:ext cx="10650447" cy="38630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Go with God through every season, </a:t>
            </a:r>
            <a:br>
              <a:rPr lang="en-US" sz="4400" dirty="0"/>
            </a:br>
            <a:r>
              <a:rPr lang="en-US" sz="4400" i="1" dirty="0"/>
              <a:t>Ecclesiastes 12:13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God’s word will strengthen and secure us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Devil’s word will destroy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0" y="562303"/>
            <a:ext cx="11239927" cy="1097280"/>
          </a:xfrm>
        </p:spPr>
        <p:txBody>
          <a:bodyPr>
            <a:normAutofit/>
          </a:bodyPr>
          <a:lstStyle/>
          <a:p>
            <a:r>
              <a:rPr lang="en-US" sz="5400" dirty="0"/>
              <a:t>God Will See You Through</a:t>
            </a:r>
            <a:endParaRPr lang="en-US" sz="5400" i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76" y="2568539"/>
            <a:ext cx="10650447" cy="29178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/>
              <a:t>“Watch, stand fast in the faith, be brave, be strong. Let all that you do be done with love.” </a:t>
            </a:r>
            <a:r>
              <a:rPr lang="en-US" sz="4400" i="1" dirty="0"/>
              <a:t>(1 Corinthians 16:13-14)</a:t>
            </a:r>
            <a:endParaRPr lang="en-US" sz="4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997165"/>
          </a:xfrm>
        </p:spPr>
        <p:txBody>
          <a:bodyPr>
            <a:normAutofit/>
          </a:bodyPr>
          <a:lstStyle/>
          <a:p>
            <a:r>
              <a:rPr lang="en-US" dirty="0"/>
              <a:t>“To Everything there is a season”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3274423"/>
            <a:ext cx="5760720" cy="738776"/>
          </a:xfrm>
        </p:spPr>
        <p:txBody>
          <a:bodyPr>
            <a:normAutofit/>
          </a:bodyPr>
          <a:lstStyle/>
          <a:p>
            <a:r>
              <a:rPr lang="en-US" sz="4400" i="1" dirty="0"/>
              <a:t>Ecclesiastes 3:1; 7:14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E3125-CDC1-4322-9C35-FDAC0D7F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We are the church of Christ, </a:t>
            </a:r>
            <a:r>
              <a:rPr lang="en-US" sz="4000" i="1" dirty="0"/>
              <a:t>Ephesians 4:1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Satan wants to sift you (us) as wheat, </a:t>
            </a:r>
            <a:br>
              <a:rPr lang="en-US" sz="4000" dirty="0"/>
            </a:br>
            <a:r>
              <a:rPr lang="en-US" sz="4000" i="1" dirty="0"/>
              <a:t>Luke 22:31-34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God’s warning, </a:t>
            </a:r>
            <a:r>
              <a:rPr lang="en-US" sz="4000" i="1" dirty="0"/>
              <a:t>1 Corinthians 10:12-13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Time for personal reflection and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32" y="552028"/>
            <a:ext cx="10395735" cy="1097280"/>
          </a:xfrm>
        </p:spPr>
        <p:txBody>
          <a:bodyPr>
            <a:normAutofit/>
          </a:bodyPr>
          <a:lstStyle/>
          <a:p>
            <a:r>
              <a:rPr lang="en-US" sz="6000" dirty="0"/>
              <a:t>Examples of Seasons We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32" y="2188396"/>
            <a:ext cx="10395734" cy="4212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trials</a:t>
            </a:r>
            <a:r>
              <a:rPr lang="en-US" sz="4400" dirty="0"/>
              <a:t>, </a:t>
            </a:r>
            <a:r>
              <a:rPr lang="en-US" sz="4400" i="1" dirty="0"/>
              <a:t>1 Peter 1:6-9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Adversity defeated by faith, </a:t>
            </a:r>
            <a:r>
              <a:rPr lang="en-US" sz="4000" i="1" dirty="0"/>
              <a:t>Proverbs 24:10, 16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with personal examination and correction, </a:t>
            </a:r>
            <a:r>
              <a:rPr lang="en-US" sz="4000" i="1" dirty="0"/>
              <a:t>2 Corinthians 13:5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32" y="552028"/>
            <a:ext cx="10395735" cy="1097280"/>
          </a:xfrm>
        </p:spPr>
        <p:txBody>
          <a:bodyPr>
            <a:normAutofit/>
          </a:bodyPr>
          <a:lstStyle/>
          <a:p>
            <a:r>
              <a:rPr lang="en-US" sz="6000" dirty="0"/>
              <a:t>Examples of Seasons We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32" y="2188396"/>
            <a:ext cx="10395734" cy="4212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sorrow</a:t>
            </a:r>
            <a:r>
              <a:rPr lang="en-US" sz="4400" dirty="0"/>
              <a:t>, </a:t>
            </a:r>
            <a:r>
              <a:rPr lang="en-US" sz="4400" i="1" dirty="0"/>
              <a:t>Ecclesiastes 3:4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Not overcome by sorrow (Jesus)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by reaffirming our love for each other, </a:t>
            </a:r>
            <a:r>
              <a:rPr lang="en-US" sz="4000" i="1" dirty="0"/>
              <a:t>2 Corinthians 2:7-8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4" y="562303"/>
            <a:ext cx="11314248" cy="109728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Examples of Seasons We May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40" y="2024009"/>
            <a:ext cx="10691117" cy="47388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temptation</a:t>
            </a:r>
            <a:r>
              <a:rPr lang="en-US" sz="4400" dirty="0"/>
              <a:t>, </a:t>
            </a:r>
            <a:r>
              <a:rPr lang="en-US" sz="4400" i="1" dirty="0"/>
              <a:t>Jas. 1:14; 1 Pet. 5:8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Envy, strife, reviling, evil suspicions? </a:t>
            </a:r>
            <a:r>
              <a:rPr lang="en-US" sz="4000" i="1" dirty="0"/>
              <a:t>1 Tim. 6:3-4 (1 Cor. 13:5)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Bitterness? Wrath and anger? Loud quarreling? Evil speaking? </a:t>
            </a:r>
            <a:r>
              <a:rPr lang="en-US" sz="4000" i="1" dirty="0"/>
              <a:t>Ephesians 4:31 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with kindness, tenderness and forgiveness, </a:t>
            </a:r>
            <a:r>
              <a:rPr lang="en-US" sz="4000" i="1" dirty="0"/>
              <a:t>Ephesians 4:32 (1 Pet. 2:21-23)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4" y="562303"/>
            <a:ext cx="11314248" cy="109728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Examples of Seasons We May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40" y="2167847"/>
            <a:ext cx="10691117" cy="399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forgiveness</a:t>
            </a:r>
            <a:r>
              <a:rPr lang="en-US" sz="4400" dirty="0"/>
              <a:t>, </a:t>
            </a:r>
            <a:r>
              <a:rPr lang="en-US" sz="4400" i="1" dirty="0"/>
              <a:t>Matthew 18:33-35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Holding grudges is a terrible commentary for a Christian that will cause one to lost!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with brotherly affection that forgives and prefers one another, </a:t>
            </a:r>
            <a:r>
              <a:rPr lang="en-US" sz="4000" i="1" dirty="0"/>
              <a:t>Romans 12:10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4" y="562303"/>
            <a:ext cx="11314248" cy="109728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Examples of Seasons We May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40" y="2167847"/>
            <a:ext cx="10691117" cy="399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repentance</a:t>
            </a:r>
            <a:r>
              <a:rPr lang="en-US" sz="4400" dirty="0"/>
              <a:t>, </a:t>
            </a:r>
            <a:r>
              <a:rPr lang="en-US" sz="4400" i="1" dirty="0"/>
              <a:t>2 Corinthians 7:9-10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Personal examination, </a:t>
            </a:r>
            <a:r>
              <a:rPr lang="en-US" sz="4000" i="1" dirty="0"/>
              <a:t>2 Corinthians 13:5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by using God’s word to look at myself and then obey God, </a:t>
            </a:r>
            <a:r>
              <a:rPr lang="en-US" sz="4000" i="1" dirty="0"/>
              <a:t>James 1:23-25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4782-4ED5-430C-9E65-1A18FC86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4" y="562303"/>
            <a:ext cx="11314248" cy="109728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Examples of Seasons We May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8DFC-C85D-4D71-84B4-EA29F67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40" y="2167847"/>
            <a:ext cx="10691117" cy="399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Season of encouragement</a:t>
            </a:r>
            <a:r>
              <a:rPr lang="en-US" sz="4400" dirty="0"/>
              <a:t>, </a:t>
            </a:r>
            <a:r>
              <a:rPr lang="en-US" sz="4400" i="1" dirty="0"/>
              <a:t>Hebrews 3:12-13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Be each other’s Barnabas, </a:t>
            </a:r>
            <a:r>
              <a:rPr lang="en-US" sz="4000" i="1" dirty="0"/>
              <a:t>Acts 11:23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Respond</a:t>
            </a:r>
            <a:r>
              <a:rPr lang="en-US" sz="4000" dirty="0"/>
              <a:t> with genuine love and service, </a:t>
            </a:r>
            <a:br>
              <a:rPr lang="en-US" sz="4000" dirty="0"/>
            </a:br>
            <a:r>
              <a:rPr lang="en-US" sz="4000" i="1" dirty="0"/>
              <a:t>Romans 12:9-12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E5F4-65F5-40B0-A7EF-131E2D68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29847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A32A-2CE3-4B77-81C8-B6B990AA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459" y="6560719"/>
            <a:ext cx="914400" cy="202142"/>
          </a:xfrm>
        </p:spPr>
        <p:txBody>
          <a:bodyPr/>
          <a:lstStyle/>
          <a:p>
            <a:fld id="{5E3DCFCC-8C7B-4574-91B2-C3342261C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42</TotalTime>
  <Words>363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</vt:lpstr>
      <vt:lpstr>Four Seasons 16x9</vt:lpstr>
      <vt:lpstr>Seasons</vt:lpstr>
      <vt:lpstr>“To Everything there is a season”</vt:lpstr>
      <vt:lpstr>Things to Remember</vt:lpstr>
      <vt:lpstr>Examples of Seasons We Face</vt:lpstr>
      <vt:lpstr>Examples of Seasons We Face</vt:lpstr>
      <vt:lpstr>Examples of Seasons We May Face</vt:lpstr>
      <vt:lpstr>Examples of Seasons We May Face</vt:lpstr>
      <vt:lpstr>Examples of Seasons We May Face</vt:lpstr>
      <vt:lpstr>Examples of Seasons We May Face</vt:lpstr>
      <vt:lpstr>Onward and Upward, Phil. 3:12-14</vt:lpstr>
      <vt:lpstr>God Will See You Through</vt:lpstr>
      <vt:lpstr>God Will See You 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Joe R Price</dc:creator>
  <cp:lastModifiedBy>Joe R Price</cp:lastModifiedBy>
  <cp:revision>15</cp:revision>
  <dcterms:created xsi:type="dcterms:W3CDTF">2019-09-22T22:54:06Z</dcterms:created>
  <dcterms:modified xsi:type="dcterms:W3CDTF">2019-09-23T00:09:08Z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