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692" r:id="rId2"/>
  </p:sldMasterIdLst>
  <p:notesMasterIdLst>
    <p:notesMasterId r:id="rId13"/>
  </p:notesMasterIdLst>
  <p:sldIdLst>
    <p:sldId id="335" r:id="rId3"/>
    <p:sldId id="334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F2C"/>
    <a:srgbClr val="483B2B"/>
    <a:srgbClr val="EDB352"/>
    <a:srgbClr val="DEA74C"/>
    <a:srgbClr val="F7BE68"/>
    <a:srgbClr val="FFFFFF"/>
    <a:srgbClr val="E6E6E6"/>
    <a:srgbClr val="FACB56"/>
    <a:srgbClr val="072544"/>
    <a:srgbClr val="E76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140" autoAdjust="0"/>
  </p:normalViewPr>
  <p:slideViewPr>
    <p:cSldViewPr snapToGrid="0" showGuides="1">
      <p:cViewPr varScale="1">
        <p:scale>
          <a:sx n="75" d="100"/>
          <a:sy n="75" d="100"/>
        </p:scale>
        <p:origin x="8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16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64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9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74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52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8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15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40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1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517F7C-FB2E-4F56-B9E9-4D89A73DA55A}"/>
              </a:ext>
            </a:extLst>
          </p:cNvPr>
          <p:cNvSpPr/>
          <p:nvPr userDrawn="1"/>
        </p:nvSpPr>
        <p:spPr>
          <a:xfrm>
            <a:off x="0" y="0"/>
            <a:ext cx="5168153" cy="6858000"/>
          </a:xfrm>
          <a:prstGeom prst="rect">
            <a:avLst/>
          </a:prstGeom>
          <a:solidFill>
            <a:srgbClr val="483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39C24-DD1A-410B-A4C6-FA264878C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3144" y="1122363"/>
            <a:ext cx="58006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604AA-FF24-4FF1-85AE-783A72E79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3144" y="3838574"/>
            <a:ext cx="5800656" cy="141922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B39C8-521E-4E1B-A8A9-D3B23743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9CB90-4B77-4B89-86FA-FF873D8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7F9B-88B1-458F-86B8-C4686780A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9CFEB3-3277-41C8-84B2-AB979B05F203}"/>
              </a:ext>
            </a:extLst>
          </p:cNvPr>
          <p:cNvSpPr/>
          <p:nvPr userDrawn="1"/>
        </p:nvSpPr>
        <p:spPr>
          <a:xfrm>
            <a:off x="647646" y="976250"/>
            <a:ext cx="4905498" cy="4905498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32000">
                <a:srgbClr val="EDB352">
                  <a:alpha val="90000"/>
                </a:srgbClr>
              </a:gs>
              <a:gs pos="70000">
                <a:srgbClr val="483B2B">
                  <a:alpha val="0"/>
                </a:srgbClr>
              </a:gs>
              <a:gs pos="75000">
                <a:srgbClr val="805F2C">
                  <a:alpha val="10000"/>
                </a:srgbClr>
              </a:gs>
              <a:gs pos="56000">
                <a:srgbClr val="EDB352">
                  <a:alpha val="20000"/>
                </a:srgbClr>
              </a:gs>
              <a:gs pos="100000">
                <a:srgbClr val="483B2B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8F49E7-F87C-4778-BAD4-6235CE43360E}"/>
              </a:ext>
            </a:extLst>
          </p:cNvPr>
          <p:cNvSpPr/>
          <p:nvPr userDrawn="1"/>
        </p:nvSpPr>
        <p:spPr>
          <a:xfrm>
            <a:off x="2858461" y="2169197"/>
            <a:ext cx="484094" cy="46888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BABA1B-4DD5-4FF7-AAAA-BE75120D4F11}"/>
              </a:ext>
            </a:extLst>
          </p:cNvPr>
          <p:cNvSpPr/>
          <p:nvPr userDrawn="1"/>
        </p:nvSpPr>
        <p:spPr>
          <a:xfrm rot="16200000">
            <a:off x="2858461" y="2030170"/>
            <a:ext cx="484094" cy="27976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7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69382-89C6-4C97-A18B-0F53568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099504-35E9-4703-A020-8488B5F75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FE28E-ABB8-428F-8881-7D0C2F38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74939-10CC-46BA-83BE-76285F67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003B0-412C-49C4-AC8A-F5BFBDD8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BC3755-9BB7-4B8D-8E4A-99F1312A5D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28C59-E6B5-4351-8C00-13A1AE084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2C68B-F00A-4DF6-98A3-431BCF35A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9B50D-C907-40C5-BFDF-517BA246A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4C153-84D3-4556-AF5B-D486BC2D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5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10594" y="6121399"/>
            <a:ext cx="517083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&amp;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76494CF-8AF9-4BD4-B4D3-1ACC37E42EA4}"/>
              </a:ext>
            </a:extLst>
          </p:cNvPr>
          <p:cNvSpPr/>
          <p:nvPr userDrawn="1"/>
        </p:nvSpPr>
        <p:spPr>
          <a:xfrm>
            <a:off x="1" y="0"/>
            <a:ext cx="4038600" cy="6858000"/>
          </a:xfrm>
          <a:prstGeom prst="rect">
            <a:avLst/>
          </a:prstGeom>
          <a:solidFill>
            <a:srgbClr val="483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9E07388-761E-4307-80D1-0710153A4BD6}"/>
              </a:ext>
            </a:extLst>
          </p:cNvPr>
          <p:cNvSpPr/>
          <p:nvPr userDrawn="1"/>
        </p:nvSpPr>
        <p:spPr>
          <a:xfrm>
            <a:off x="0" y="2940454"/>
            <a:ext cx="3836948" cy="3836948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32000">
                <a:srgbClr val="EDB352">
                  <a:alpha val="90000"/>
                </a:srgbClr>
              </a:gs>
              <a:gs pos="70000">
                <a:srgbClr val="483B2B">
                  <a:alpha val="0"/>
                </a:srgbClr>
              </a:gs>
              <a:gs pos="75000">
                <a:srgbClr val="805F2C">
                  <a:alpha val="10000"/>
                </a:srgbClr>
              </a:gs>
              <a:gs pos="56000">
                <a:srgbClr val="EDB352">
                  <a:alpha val="20000"/>
                </a:srgbClr>
              </a:gs>
              <a:gs pos="100000">
                <a:srgbClr val="483B2B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13D0EC-663B-4EAE-8C45-FE72A953523A}"/>
              </a:ext>
            </a:extLst>
          </p:cNvPr>
          <p:cNvSpPr/>
          <p:nvPr userDrawn="1"/>
        </p:nvSpPr>
        <p:spPr>
          <a:xfrm>
            <a:off x="1777364" y="4124476"/>
            <a:ext cx="282222" cy="27335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73695A-D00D-4FD5-93AF-A6BB336ABFFD}"/>
              </a:ext>
            </a:extLst>
          </p:cNvPr>
          <p:cNvSpPr/>
          <p:nvPr userDrawn="1"/>
        </p:nvSpPr>
        <p:spPr>
          <a:xfrm rot="16200000">
            <a:off x="1777364" y="4043425"/>
            <a:ext cx="282222" cy="16310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D9878B-5921-4DC5-B53D-D577960CCAC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038600" y="365125"/>
            <a:ext cx="7315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DDBD6-F348-4A36-A86B-584C8B5C825A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4038600" y="1825625"/>
            <a:ext cx="7315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A0D81-A7DD-45E0-913D-88045E588F8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838200" y="6356350"/>
            <a:ext cx="1974476" cy="365125"/>
          </a:xfrm>
        </p:spPr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19D5E-D5D7-47C5-9E14-F7B289AF7536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8B9C8-AEAA-44B3-99A5-FE3024E10755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3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6FF0A2-34BA-428B-A7C5-A3150B0012DB}"/>
              </a:ext>
            </a:extLst>
          </p:cNvPr>
          <p:cNvSpPr/>
          <p:nvPr userDrawn="1"/>
        </p:nvSpPr>
        <p:spPr>
          <a:xfrm>
            <a:off x="0" y="0"/>
            <a:ext cx="5168153" cy="6858000"/>
          </a:xfrm>
          <a:prstGeom prst="rect">
            <a:avLst/>
          </a:prstGeom>
          <a:solidFill>
            <a:srgbClr val="483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0286DA9-7C7F-4FE0-9277-851EB90601FC}"/>
              </a:ext>
            </a:extLst>
          </p:cNvPr>
          <p:cNvSpPr/>
          <p:nvPr userDrawn="1"/>
        </p:nvSpPr>
        <p:spPr>
          <a:xfrm>
            <a:off x="647646" y="976250"/>
            <a:ext cx="4905498" cy="4905498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32000">
                <a:srgbClr val="EDB352">
                  <a:alpha val="90000"/>
                </a:srgbClr>
              </a:gs>
              <a:gs pos="70000">
                <a:srgbClr val="483B2B">
                  <a:alpha val="0"/>
                </a:srgbClr>
              </a:gs>
              <a:gs pos="75000">
                <a:srgbClr val="805F2C">
                  <a:alpha val="10000"/>
                </a:srgbClr>
              </a:gs>
              <a:gs pos="56000">
                <a:srgbClr val="EDB352">
                  <a:alpha val="20000"/>
                </a:srgbClr>
              </a:gs>
              <a:gs pos="100000">
                <a:srgbClr val="483B2B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E1E3F5-E457-4EE7-A5AC-2BA2AA2C60F4}"/>
              </a:ext>
            </a:extLst>
          </p:cNvPr>
          <p:cNvSpPr/>
          <p:nvPr userDrawn="1"/>
        </p:nvSpPr>
        <p:spPr>
          <a:xfrm>
            <a:off x="2858461" y="2169197"/>
            <a:ext cx="484094" cy="46888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349DD3-596F-45F8-92F1-CBEAD7E432D5}"/>
              </a:ext>
            </a:extLst>
          </p:cNvPr>
          <p:cNvSpPr/>
          <p:nvPr userDrawn="1"/>
        </p:nvSpPr>
        <p:spPr>
          <a:xfrm rot="16200000">
            <a:off x="2858461" y="2030170"/>
            <a:ext cx="484094" cy="27976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185A21-CAE0-47C2-BD1A-0F45667B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152" y="1709738"/>
            <a:ext cx="617929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4901D-36C9-443B-BC68-1A7EF83F4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68152" y="4589463"/>
            <a:ext cx="617929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95B86-9C4F-4513-B0B2-E82B35BE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25580-6231-48AA-B6A6-7B842D1C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9206A-51F5-42B0-B664-BECFA9E2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DF0F-0134-460B-9331-0C5DDF4EB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38EE-4F5A-4DAB-8086-0B4460803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C56E0-6EA6-4E28-91B7-044DBA55D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8118E-EC29-4326-82F1-4AE58550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205DF-EA9F-4F9E-9777-20A0010B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1B549-B9F7-4F43-977F-170F80C8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6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3E18-D4C1-4E78-BE68-4A2F15285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A5FE4-99F8-45B6-B606-7A69F8F4A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AEC79-5FB6-4595-A3F4-81964FBB4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95E276-9A4C-4C21-A743-90A784FEA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96249A-8AFD-4304-8784-2A40EA2E2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39CA08-DC5B-415A-8FD6-6F514E7E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24E449-316F-4F64-92F4-0EBF44AA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182BF-7058-4A60-A5B4-6529EFC9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1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37E9A-A632-4E95-9C4D-7B720023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8D7EC-250E-4732-AEC9-696BEECA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2B9F00-27FC-4EB8-91B9-1D8E900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92E882-AB7C-43BF-98F1-8511C860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9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8F92A9-E991-4E67-BF41-7AD91EB6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FD5836-560B-416B-BFF1-6B157A669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A142D-F09F-4149-836E-6A88B205E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6F78-51B1-4C15-A5E7-B9E11084E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53707-B09A-4BA3-9F6A-0A9CE726B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BB4D4-8676-4E9B-9AD7-9CE327B99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C1078-F3D1-4A6F-A9EC-14AA23CB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FDC2C-68AE-4EA4-8DCD-C5C35980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AD484-453C-4579-AFA0-736CBD3B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7FCDF-4233-452B-A6E3-FC7D61D4F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9EB21-0379-464A-BFC4-0BEECDB5A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2C79F4-2C71-41E5-8A35-0FC024253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5B766-44C9-4329-A06A-4AFB0057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DF86E-9BD6-4EEE-A279-32934618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9EC51-9109-4A70-98D9-0BB27C5A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4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esentationgo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8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F2205-6B95-402F-8935-6F2D8611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ECEEC-5896-4BCA-B712-FD8D3CBC6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9A64F-20C8-49CE-A4C7-EEA433B88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6924" y="6356350"/>
            <a:ext cx="1974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A06EC-E7AB-4D21-94E8-CB7E6F16C2F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54E4B-760D-489A-9480-B462386E7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FED8D-9481-4597-8B3F-B1347CC65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11D52-6333-477B-B56C-9124DB9FA451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09E32BD-63A8-40AA-B46D-12AEFF617B0F}"/>
              </a:ext>
            </a:extLst>
          </p:cNvPr>
          <p:cNvGrpSpPr/>
          <p:nvPr userDrawn="1"/>
        </p:nvGrpSpPr>
        <p:grpSpPr>
          <a:xfrm>
            <a:off x="-741789" y="2940454"/>
            <a:ext cx="3836948" cy="3917546"/>
            <a:chOff x="-190245" y="138249"/>
            <a:chExt cx="6581502" cy="671975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D0FF3E3-2651-484D-B00A-747C2C543695}"/>
                </a:ext>
              </a:extLst>
            </p:cNvPr>
            <p:cNvSpPr/>
            <p:nvPr userDrawn="1"/>
          </p:nvSpPr>
          <p:spPr>
            <a:xfrm>
              <a:off x="-190245" y="138249"/>
              <a:ext cx="6581502" cy="6581502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32000">
                  <a:srgbClr val="EDB352">
                    <a:alpha val="90000"/>
                  </a:srgbClr>
                </a:gs>
                <a:gs pos="70000">
                  <a:srgbClr val="483B2B">
                    <a:alpha val="0"/>
                  </a:srgbClr>
                </a:gs>
                <a:gs pos="75000">
                  <a:srgbClr val="805F2C">
                    <a:alpha val="10000"/>
                  </a:srgbClr>
                </a:gs>
                <a:gs pos="56000">
                  <a:srgbClr val="EDB352">
                    <a:alpha val="20000"/>
                  </a:srgbClr>
                </a:gs>
                <a:gs pos="100000">
                  <a:srgbClr val="483B2B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19702FE-5B65-44EC-833E-EF6AA575548A}"/>
                </a:ext>
              </a:extLst>
            </p:cNvPr>
            <p:cNvSpPr/>
            <p:nvPr userDrawn="1"/>
          </p:nvSpPr>
          <p:spPr>
            <a:xfrm>
              <a:off x="2858461" y="2169197"/>
              <a:ext cx="484094" cy="4688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890D3B3-19F9-4F80-8BAB-CF8A85268B16}"/>
                </a:ext>
              </a:extLst>
            </p:cNvPr>
            <p:cNvSpPr/>
            <p:nvPr userDrawn="1"/>
          </p:nvSpPr>
          <p:spPr>
            <a:xfrm rot="16200000">
              <a:off x="2858461" y="2030170"/>
              <a:ext cx="484094" cy="27976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4C1D9096-A640-4192-AF7D-66C85341F1C0}"/>
              </a:ext>
            </a:extLst>
          </p:cNvPr>
          <p:cNvSpPr/>
          <p:nvPr userDrawn="1"/>
        </p:nvSpPr>
        <p:spPr>
          <a:xfrm flipH="1">
            <a:off x="-1085850" y="0"/>
            <a:ext cx="108585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A3AFDB-FF0F-4A88-8B20-0444C9B94718}"/>
              </a:ext>
            </a:extLst>
          </p:cNvPr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9D27BD0-FB2E-40AF-BEA3-3D04886F9087}"/>
              </a:ext>
            </a:extLst>
          </p:cNvPr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3F6B01-3F9B-48DA-8641-7D2953BAA064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4BFB810-E59C-40EA-906D-0D4E59233D07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F768BBD-2EE8-4E19-BEA5-18A78AA326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020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FD0D48-696B-4896-8F6F-B19AA59A6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3144" y="1122363"/>
            <a:ext cx="5800656" cy="2169477"/>
          </a:xfrm>
        </p:spPr>
        <p:txBody>
          <a:bodyPr>
            <a:norm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</a:t>
            </a:r>
            <a:b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Cross</a:t>
            </a:r>
            <a:endParaRPr lang="en-US" sz="6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39C1AF-BC69-40CE-935D-B07D61F11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2063" y="3979251"/>
            <a:ext cx="6318418" cy="1419225"/>
          </a:xfrm>
        </p:spPr>
        <p:txBody>
          <a:bodyPr>
            <a:normAutofit/>
          </a:bodyPr>
          <a:lstStyle/>
          <a:p>
            <a:pPr algn="l"/>
            <a:r>
              <a:rPr lang="en-US" sz="4000" i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</a:t>
            </a:r>
          </a:p>
          <a:p>
            <a:pPr algn="r"/>
            <a:r>
              <a:rPr lang="en-US" sz="4000" i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27:32-44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5251921-8726-4786-A06D-110B0011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D0D2BC5-6B68-4014-8B41-EB60FEC42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541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239C1AF-BC69-40CE-935D-B07D61F11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4267" y="635000"/>
            <a:ext cx="6791916" cy="5588000"/>
          </a:xfrm>
        </p:spPr>
        <p:txBody>
          <a:bodyPr>
            <a:normAutofit/>
          </a:bodyPr>
          <a:lstStyle/>
          <a:p>
            <a:pPr marL="287338" indent="-287338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humility</a:t>
            </a:r>
          </a:p>
          <a:p>
            <a:pPr marL="287338" indent="-287338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self-denial</a:t>
            </a:r>
          </a:p>
          <a:p>
            <a:pPr marL="287338" indent="-287338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discipleship is defined there,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9:23; Galatians 2:20</a:t>
            </a:r>
          </a:p>
          <a:p>
            <a:pPr marL="287338" indent="-287338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only boast is in the cross,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6:14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5251921-8726-4786-A06D-110B0011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D0D2BC5-6B68-4014-8B41-EB60FEC42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205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88425-2F50-4608-A74C-052CD9F68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0892743" cy="1325563"/>
          </a:xfrm>
        </p:spPr>
        <p:txBody>
          <a:bodyPr>
            <a:normAutofit/>
          </a:bodyPr>
          <a:lstStyle/>
          <a:p>
            <a:r>
              <a:rPr lang="en-US" sz="7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Keeping Our Focus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05" y="1985211"/>
            <a:ext cx="7503696" cy="38501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Challenge, </a:t>
            </a:r>
            <a:r>
              <a:rPr lang="en-US" sz="40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3:1-3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 on Jesus, </a:t>
            </a:r>
            <a:r>
              <a:rPr lang="en-US" sz="40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12:1-2; </a:t>
            </a:r>
            <a:br>
              <a:rPr lang="en-US" sz="40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the cross, </a:t>
            </a:r>
            <a:r>
              <a:rPr lang="en-US" sz="40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27:36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2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542B57E-1C8B-4D24-89BC-C3A3C0058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45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88425-2F50-4608-A74C-052CD9F68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325563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1828800"/>
            <a:ext cx="7821304" cy="46066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One, the Just, the Prince of life,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3:14-15 (13:27-28)</a:t>
            </a:r>
          </a:p>
          <a:p>
            <a:pPr>
              <a:lnSpc>
                <a:spcPct val="100000"/>
              </a:lnSpc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Messiah,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10:38-39; 2:36</a:t>
            </a:r>
          </a:p>
          <a:p>
            <a:pPr>
              <a:lnSpc>
                <a:spcPct val="100000"/>
              </a:lnSpc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Offering,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9:26, 28; 10:5, 9-10</a:t>
            </a:r>
          </a:p>
          <a:p>
            <a:pPr>
              <a:lnSpc>
                <a:spcPct val="100000"/>
              </a:lnSpc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Obedient to the Father,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Phil. 2:8</a:t>
            </a:r>
          </a:p>
          <a:p>
            <a:pPr>
              <a:lnSpc>
                <a:spcPct val="100000"/>
              </a:lnSpc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obedience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5:8-9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3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1056833" y="2413337"/>
            <a:ext cx="182934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i="1" cap="none" spc="0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450509" y="5235151"/>
            <a:ext cx="3041997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2:9; 12:2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60822EE-ADFB-41B0-A04E-3430841DE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508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2006220"/>
            <a:ext cx="7875896" cy="43047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us,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2:21; 3:18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 of agony,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27:46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 the Son of God, </a:t>
            </a:r>
            <a:b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27:54</a:t>
            </a:r>
            <a:endParaRPr lang="en-US" sz="4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Crucify ourselves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2:20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4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411406" y="1828800"/>
            <a:ext cx="308110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Suffering</a:t>
            </a:r>
          </a:p>
          <a:p>
            <a:pPr algn="ctr"/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</a:t>
            </a:r>
            <a:endParaRPr lang="en-US" sz="6000" b="1" i="1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450509" y="5235151"/>
            <a:ext cx="3041997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53:3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197C144-1D97-44D5-B5BD-18CC4696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325563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5961182-5FFC-4753-8B55-7496A5B91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06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1690688"/>
            <a:ext cx="7875896" cy="44685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become the righteousness of God in Him,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5:21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 us to the heart,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2:36-37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have little time condemning others for their sins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5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74817DC-0446-4231-988F-9F783FCAE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461057" y="2249564"/>
            <a:ext cx="290476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Sins</a:t>
            </a:r>
            <a:endParaRPr lang="en-US" sz="6000" b="1" i="1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450509" y="5235151"/>
            <a:ext cx="3041997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2:24</a:t>
            </a:r>
          </a:p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53:4-6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5907BB1-B835-4F50-891D-C09BA52A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200329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</p:spTree>
    <p:extLst>
      <p:ext uri="{BB962C8B-B14F-4D97-AF65-F5344CB8AC3E}">
        <p14:creationId xmlns:p14="http://schemas.microsoft.com/office/powerpoint/2010/main" val="305981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2006220"/>
            <a:ext cx="7875896" cy="43047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His enemies,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5:6-8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Compels us to love,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4:7-11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become lovers of God and lovers of our brethren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3:4; 1 John 3:16; 4:20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6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577192" y="1690688"/>
            <a:ext cx="278863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Love</a:t>
            </a:r>
            <a:endParaRPr lang="en-US" sz="6000" b="1" i="1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450508" y="5349451"/>
            <a:ext cx="3041997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3:16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ADBCDA8-5F04-4B45-B991-3DF8AAF07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325563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FB63BCEE-D75E-4105-BBF0-467B5CE60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752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1981201"/>
            <a:ext cx="7875896" cy="42148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 and peace, </a:t>
            </a:r>
            <a:b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1:7; Colossians 1:20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mercy,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3:12-13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become alert to the salvation of others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9:37-38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7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332100" y="2182463"/>
            <a:ext cx="319977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  <a:endParaRPr lang="en-US" sz="6000" b="1" i="1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392440" y="5349451"/>
            <a:ext cx="3041997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5:9-10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EE5F1A2-CC80-4D6F-BAE4-31E6FFAE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325563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D844CD7-1CED-4342-8467-CF98C8FA2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82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9612" y="2019869"/>
            <a:ext cx="8024884" cy="41762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Powerful words,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23:43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the cross (gospel of our salvation),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1:18, 21-24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see the life we must live to </a:t>
            </a:r>
            <a:b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to the Father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8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295007" y="1690688"/>
            <a:ext cx="323686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b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Christ</a:t>
            </a:r>
            <a:endParaRPr lang="en-US" sz="6000" b="1" i="1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390714" y="5228529"/>
            <a:ext cx="3141158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18:38</a:t>
            </a:r>
          </a:p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 27:54)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967A31-D917-48D0-9C16-CFA377429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325563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6B2FF189-9F53-43E1-9E94-F52B22408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021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D2F034-1AA1-45F2-AACA-3ABBD511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9612" y="2019869"/>
            <a:ext cx="8024884" cy="40380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Fullness of the time,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Gal. 4:4-5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 together in one all things </a:t>
            </a:r>
            <a:b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Christ, </a:t>
            </a:r>
            <a:r>
              <a:rPr lang="en-US" sz="4200" i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1:3-12 (10)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see our purpose more clearly</a:t>
            </a:r>
            <a:r>
              <a:rPr lang="en-US" sz="4200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noProof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8:28-29; Ephesians 2:10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8C947-47C8-4643-9EAC-F06C7DF9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/>
              <a:t>Template design by www.PresentationGO.com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53B5B-17BE-4FD5-A01D-77FAC793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4010" y="6485606"/>
            <a:ext cx="779033" cy="365125"/>
          </a:xfrm>
        </p:spPr>
        <p:txBody>
          <a:bodyPr/>
          <a:lstStyle/>
          <a:p>
            <a:fld id="{1C0DB9A4-7C00-41BB-B303-4E91C20728DD}" type="slidenum">
              <a:rPr lang="en-US" sz="1400" smtClean="0">
                <a:solidFill>
                  <a:schemeClr val="bg1">
                    <a:lumMod val="75000"/>
                  </a:schemeClr>
                </a:solidFill>
              </a:rPr>
              <a:pPr/>
              <a:t>9</a:t>
            </a:fld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1D005-7200-4D75-889F-4F8AA7375AEF}"/>
              </a:ext>
            </a:extLst>
          </p:cNvPr>
          <p:cNvSpPr/>
          <p:nvPr/>
        </p:nvSpPr>
        <p:spPr>
          <a:xfrm>
            <a:off x="342859" y="1522909"/>
            <a:ext cx="323686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i="1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Purposes Fulfilled</a:t>
            </a:r>
            <a:endParaRPr lang="en-US" sz="4800" b="1" i="1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FD4F8-AB43-497F-BE37-B5C1F2A6DF41}"/>
              </a:ext>
            </a:extLst>
          </p:cNvPr>
          <p:cNvSpPr txBox="1"/>
          <p:nvPr/>
        </p:nvSpPr>
        <p:spPr>
          <a:xfrm>
            <a:off x="390713" y="5324575"/>
            <a:ext cx="3141158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2:7-9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BCD92EC-483F-472F-9B91-27D99EEA2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7" y="365125"/>
            <a:ext cx="11248343" cy="1325563"/>
          </a:xfrm>
        </p:spPr>
        <p:txBody>
          <a:bodyPr>
            <a:normAutofit/>
          </a:bodyPr>
          <a:lstStyle/>
          <a:p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Look at the Cross, We See…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08BC6C9-F3C1-4446-A695-6D410B7A1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0024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106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22_T_PGO_Cross-16x9-version2.pptx" id="{2CD64174-3F19-43AF-A876-F414C050D1A1}" vid="{D41AABCB-26F7-4397-A0DB-6021752759D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22_T_PGO_Cross-16x9-version2.pptx" id="{2CD64174-3F19-43AF-A876-F414C050D1A1}" vid="{678B0FEE-76DF-4E9B-8095-5FB532F6B84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0122_T_PGO_Cross-16x9-Brown</Template>
  <TotalTime>162</TotalTime>
  <Words>564</Words>
  <Application>Microsoft Office PowerPoint</Application>
  <PresentationFormat>Widescreen</PresentationFormat>
  <Paragraphs>97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1_Custom Design</vt:lpstr>
      <vt:lpstr>Custom Design</vt:lpstr>
      <vt:lpstr>When We Look at the Cross</vt:lpstr>
      <vt:lpstr>Keeping Our Focus</vt:lpstr>
      <vt:lpstr>When We Look at the Cross, We See…</vt:lpstr>
      <vt:lpstr>When We Look at the Cross, We See…</vt:lpstr>
      <vt:lpstr>When We Look at the Cross, We See…</vt:lpstr>
      <vt:lpstr>When We Look at the Cross, We See…</vt:lpstr>
      <vt:lpstr>When We Look at the Cross, We See…</vt:lpstr>
      <vt:lpstr>When We Look at the Cross, We See…</vt:lpstr>
      <vt:lpstr>When We Look at the Cross, We See…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Joe R Price</dc:creator>
  <dc:description>© Copyright PresentationGo.com</dc:description>
  <cp:lastModifiedBy>Joe R Price</cp:lastModifiedBy>
  <cp:revision>45</cp:revision>
  <dcterms:created xsi:type="dcterms:W3CDTF">2019-09-27T19:01:21Z</dcterms:created>
  <dcterms:modified xsi:type="dcterms:W3CDTF">2019-09-29T13:43:46Z</dcterms:modified>
  <cp:category>Templates</cp:category>
</cp:coreProperties>
</file>