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7" autoAdjust="0"/>
    <p:restoredTop sz="94706" autoAdjust="0"/>
  </p:normalViewPr>
  <p:slideViewPr>
    <p:cSldViewPr showGuides="1">
      <p:cViewPr varScale="1">
        <p:scale>
          <a:sx n="94" d="100"/>
          <a:sy n="94" d="100"/>
        </p:scale>
        <p:origin x="114" y="450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10/6/2019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10/6/2019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3187-2F90-4B1B-A474-50B856D53BA3}" type="datetime1">
              <a:rPr lang="en-US" smtClean="0"/>
              <a:t>10/6/2019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9F6A-A415-44F8-821B-CA991BE772F2}" type="datetime1">
              <a:rPr lang="en-US" smtClean="0"/>
              <a:t>10/6/2019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1293-88E4-4C89-ADDC-6EFA1143FF45}" type="datetime1">
              <a:rPr lang="en-US" smtClean="0"/>
              <a:t>10/6/2019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9239-6ADD-4B23-86C3-C72B4302E451}" type="datetime1">
              <a:rPr lang="en-US" smtClean="0"/>
              <a:t>10/6/2019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5F0E-45DE-4175-A8E1-2BC8C94FFBD6}" type="datetime1">
              <a:rPr lang="en-US" smtClean="0"/>
              <a:t>10/6/2019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B730-0DD7-4326-A79F-EE44CB58B2A2}" type="datetime1">
              <a:rPr lang="en-US" smtClean="0"/>
              <a:t>10/6/2019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41C4-01F0-4FE4-8762-15B4D39AB478}" type="datetime1">
              <a:rPr lang="en-US" smtClean="0"/>
              <a:t>10/6/2019</a:t>
            </a:fld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DA5E8-9E27-4874-B91F-CAB3686ACA56}" type="datetime1">
              <a:rPr lang="en-US" smtClean="0"/>
              <a:t>10/6/2019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A1DEE-E848-409E-9B0F-8AC8D443AAB1}" type="datetime1">
              <a:rPr lang="en-US" smtClean="0"/>
              <a:t>10/6/2019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0DB0D-0986-4C29-B119-054F2B0D22EB}" type="datetime1">
              <a:rPr lang="en-US" smtClean="0"/>
              <a:t>10/6/2019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A8E8FD-4109-4284-87EF-DC6EA07A5DF6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6095998" cy="25146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600" dirty="0">
                <a:solidFill>
                  <a:srgbClr val="0079A4"/>
                </a:solidFill>
                <a:latin typeface="Corbel" panose="020B0503020204020204" pitchFamily="34" charset="0"/>
              </a:rPr>
              <a:t>Edification and the Word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62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Scripture Reading:</a:t>
            </a:r>
            <a:b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8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2:1-10</a:t>
            </a:r>
            <a:endParaRPr lang="en-US" sz="48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9B50B04-71C5-4990-81AC-3E76167EF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0812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Using God’s Word for Edification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1492" y="1752600"/>
            <a:ext cx="10814520" cy="5029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Growth as teachers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2 Timothy 2:2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Growth through worship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Hebrews 10:24-25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Built up when we obey the word in worship,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3:16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Personally strengthened by true worship,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4:24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10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2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066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Edified (Built Up) in Christ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1492" y="1676400"/>
            <a:ext cx="10961040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By applying His word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2:5-7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tabLst>
                <a:tab pos="9428163" algn="l"/>
              </a:tabLs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Knit together in love as we are attaining the riches of “full assurance of understanding”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in Christ,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Colossians 2:2-3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Word of God builds up our faith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“Edify one another”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(1 Thess. 5:11)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11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77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31812" y="457200"/>
            <a:ext cx="10668000" cy="990600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Understanding Spiritual Edification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6612" y="1828799"/>
            <a:ext cx="10253820" cy="45241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Defined and achieved by spiritual means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i="1" dirty="0" err="1">
                <a:solidFill>
                  <a:schemeClr val="tx1"/>
                </a:solidFill>
                <a:latin typeface="Corbel" panose="020B0503020204020204" pitchFamily="34" charset="0"/>
              </a:rPr>
              <a:t>oikodome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 (n): 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“The act of building”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i="1" dirty="0" err="1">
                <a:solidFill>
                  <a:schemeClr val="tx1"/>
                </a:solidFill>
                <a:latin typeface="Corbel" panose="020B0503020204020204" pitchFamily="34" charset="0"/>
              </a:rPr>
              <a:t>oikodomeo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 (v): 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lit., “to build a house”</a:t>
            </a:r>
            <a:endParaRPr lang="en-US" sz="420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“Promoting the spiritual growth and development of character of believers” (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Vine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2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7877711-0603-4B69-AFC8-70FFECB59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6612" y="1828800"/>
            <a:ext cx="9829800" cy="4191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Modern efforts to edify Christians do not harmonize with the Bible description of spiritual growth,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Acts 9:31; Jude 20-21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Church-provided and promoted camps, social events, recreational retreats, etc.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C7A4532-2FE3-4672-B68D-A77001CD7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2">
            <a:extLst>
              <a:ext uri="{FF2B5EF4-FFF2-40B4-BE49-F238E27FC236}">
                <a16:creationId xmlns:a16="http://schemas.microsoft.com/office/drawing/2014/main" id="{67540370-29C9-4281-92B4-911AFF6E1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2" y="457200"/>
            <a:ext cx="10668000" cy="990600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Understanding Spiritual Edification</a:t>
            </a:r>
          </a:p>
        </p:txBody>
      </p:sp>
    </p:spTree>
    <p:extLst>
      <p:ext uri="{BB962C8B-B14F-4D97-AF65-F5344CB8AC3E}">
        <p14:creationId xmlns:p14="http://schemas.microsoft.com/office/powerpoint/2010/main" val="342282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8012" y="228600"/>
            <a:ext cx="10814520" cy="1676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  <a:t>Edification of the Church is Connected </a:t>
            </a:r>
            <a:b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</a:br>
            <a: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  <a:t>to the Word of Truth, </a:t>
            </a:r>
            <a:r>
              <a:rPr lang="en-US" sz="5000" i="1" dirty="0">
                <a:solidFill>
                  <a:srgbClr val="0079A4"/>
                </a:solidFill>
                <a:latin typeface="Corbel" panose="020B0503020204020204" pitchFamily="34" charset="0"/>
              </a:rPr>
              <a:t>Ephesians 4:7-16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2133600"/>
            <a:ext cx="10210800" cy="4038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Christ gave </a:t>
            </a:r>
            <a:r>
              <a:rPr lang="en-US" sz="4400" u="sng" dirty="0">
                <a:solidFill>
                  <a:schemeClr val="tx1"/>
                </a:solidFill>
                <a:latin typeface="Corbel" panose="020B0503020204020204" pitchFamily="34" charset="0"/>
              </a:rPr>
              <a:t>gifts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 to men,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4:8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What are the gifts?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4:11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What do they accomplish? What is their </a:t>
            </a:r>
            <a:r>
              <a:rPr lang="en-US" sz="4400" u="sng" dirty="0">
                <a:solidFill>
                  <a:schemeClr val="tx1"/>
                </a:solidFill>
                <a:latin typeface="Corbel" panose="020B0503020204020204" pitchFamily="34" charset="0"/>
              </a:rPr>
              <a:t>goal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?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4:12-16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Edify church (saints, we, body),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4:12-13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97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8012" y="76200"/>
            <a:ext cx="10814520" cy="1752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  <a:t>Edification of the Church is Connected </a:t>
            </a:r>
            <a:b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</a:br>
            <a:r>
              <a:rPr lang="en-US" sz="5000" dirty="0">
                <a:solidFill>
                  <a:srgbClr val="0079A4"/>
                </a:solidFill>
                <a:latin typeface="Corbel" panose="020B0503020204020204" pitchFamily="34" charset="0"/>
              </a:rPr>
              <a:t>to the Word of Truth, </a:t>
            </a:r>
            <a:r>
              <a:rPr lang="en-US" sz="5000" i="1" dirty="0">
                <a:solidFill>
                  <a:srgbClr val="0079A4"/>
                </a:solidFill>
                <a:latin typeface="Corbel" panose="020B0503020204020204" pitchFamily="34" charset="0"/>
              </a:rPr>
              <a:t>Ephesians 4:7-16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1981200"/>
            <a:ext cx="10330020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What do these </a:t>
            </a:r>
            <a:r>
              <a:rPr lang="en-US" sz="4400" b="1" u="sng" dirty="0">
                <a:solidFill>
                  <a:schemeClr val="tx1"/>
                </a:solidFill>
                <a:latin typeface="Corbel" panose="020B0503020204020204" pitchFamily="34" charset="0"/>
              </a:rPr>
              <a:t>gifts</a:t>
            </a: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 have in common?</a:t>
            </a:r>
            <a:endParaRPr lang="en-US" sz="4400" b="1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God’s means of edification: </a:t>
            </a:r>
            <a:r>
              <a:rPr lang="en-US" sz="4200" i="1" u="sng" dirty="0">
                <a:solidFill>
                  <a:schemeClr val="tx1"/>
                </a:solidFill>
                <a:latin typeface="Corbel" panose="020B0503020204020204" pitchFamily="34" charset="0"/>
              </a:rPr>
              <a:t>HIS WORD</a:t>
            </a:r>
          </a:p>
          <a:p>
            <a:pPr lvl="2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Apostles and prophets,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4:11</a:t>
            </a:r>
          </a:p>
          <a:p>
            <a:pPr lvl="2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Evangelists, pastors, teachers,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4:11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Learning Christ is </a:t>
            </a:r>
            <a:r>
              <a:rPr lang="en-US" sz="4400" b="1" u="sng" dirty="0">
                <a:solidFill>
                  <a:schemeClr val="tx1"/>
                </a:solidFill>
                <a:latin typeface="Corbel" panose="020B0503020204020204" pitchFamily="34" charset="0"/>
              </a:rPr>
              <a:t>how</a:t>
            </a: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 we are edified,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Ephesians 4:17-24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55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066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Using God’s Word for Edification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8012" y="1600200"/>
            <a:ext cx="10482420" cy="5181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Growth </a:t>
            </a: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in Bible knowledge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2 Peter 3:17-18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To be holy and unblameable,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 Peter 3:11, 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To not fall away,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 Peter 3:17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To be an approved servant,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 Timothy 2:15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We are built up by learning and applying God’s word,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Peter 2:2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5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Using God’s Word for Edification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1492" y="1828800"/>
            <a:ext cx="10814520" cy="4267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Growth toward our final salvation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b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Philippians 2:12-16 (Romans 13:11)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Obey...holding fast the word of life,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2:12, 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For final deliverance (from wrath) we must live by faith (obey truth),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Peter 1:5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42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9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447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Using God’s Word for Edification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1492" y="2133600"/>
            <a:ext cx="10814520" cy="4648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Growth to resist temptation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Hebrews 5:14 (1 Corinthians 10:5-13)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Discern good and evil,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Thess. 5:21-22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Self-control,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9:26-27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63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15523" y="304800"/>
            <a:ext cx="10814520" cy="1447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0079A4"/>
                </a:solidFill>
                <a:latin typeface="Corbel" panose="020B0503020204020204" pitchFamily="34" charset="0"/>
              </a:rPr>
              <a:t>Using God’s Word for Edification</a:t>
            </a:r>
            <a:endParaRPr lang="en-US" sz="5400" i="1" dirty="0">
              <a:solidFill>
                <a:srgbClr val="0079A4"/>
              </a:solidFill>
              <a:latin typeface="Corbel" panose="020B0503020204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61492" y="2133600"/>
            <a:ext cx="10814520" cy="4648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Growth in grace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2 Peter 3:18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Must follow God’s word to receive God’s grace,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Titus 2:11-12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Must follow God’s word to develop a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gracious character,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Acts 20:32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96FDFEF-19BA-4508-A689-685F19B5C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612" y="6352949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CE0AE-AC40-410B-ADEC-6F3F9540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0432" y="6629400"/>
            <a:ext cx="332100" cy="228600"/>
          </a:xfrm>
        </p:spPr>
        <p:txBody>
          <a:bodyPr/>
          <a:lstStyle/>
          <a:p>
            <a:pPr algn="ctr"/>
            <a:fld id="{AAEAE4A8-A6E5-453E-B946-FB774B73F48C}" type="slidenum">
              <a:rPr lang="en-US" sz="1400" smtClean="0">
                <a:latin typeface="Corbel" panose="020B0503020204020204" pitchFamily="34" charset="0"/>
              </a:rPr>
              <a:pPr algn="ctr"/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E3B9166-2E01-44C0-B213-4E36B4FF9306}" vid="{9FB243D3-233B-4EB4-BE37-C505132985D4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7567CE-A543-444C-8597-EB22784911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32D51B-405E-4F81-B5A9-F253CD7FC481}">
  <ds:schemaRefs>
    <ds:schemaRef ds:uri="http://schemas.microsoft.com/office/2006/metadata/properties"/>
    <ds:schemaRef ds:uri="16c05727-aa75-4e4a-9b5f-8a80a1165891"/>
    <ds:schemaRef ds:uri="71af3243-3dd4-4a8d-8c0d-dd76da1f02a5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CEB76F-5C52-4F69-A3C1-2DBEA8CF7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Custom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Franklin Gothic Medium</vt:lpstr>
      <vt:lpstr>Business Contrast 16x9</vt:lpstr>
      <vt:lpstr>Edification and the Word of God</vt:lpstr>
      <vt:lpstr>Understanding Spiritual Edification</vt:lpstr>
      <vt:lpstr>Understanding Spiritual Edification</vt:lpstr>
      <vt:lpstr>Edification of the Church is Connected  to the Word of Truth, Ephesians 4:7-16</vt:lpstr>
      <vt:lpstr>Edification of the Church is Connected  to the Word of Truth, Ephesians 4:7-16</vt:lpstr>
      <vt:lpstr>Using God’s Word for Edification</vt:lpstr>
      <vt:lpstr>Using God’s Word for Edification</vt:lpstr>
      <vt:lpstr>Using God’s Word for Edification</vt:lpstr>
      <vt:lpstr>Using God’s Word for Edification</vt:lpstr>
      <vt:lpstr>Using God’s Word for Edification</vt:lpstr>
      <vt:lpstr>Edified (Built Up) in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2019-10-04T21:35:31Z</dcterms:created>
  <dcterms:modified xsi:type="dcterms:W3CDTF">2019-10-06T22:41:50Z</dcterms:modified>
</cp:coreProperties>
</file>