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237" autoAdjust="0"/>
    <p:restoredTop sz="94660"/>
  </p:normalViewPr>
  <p:slideViewPr>
    <p:cSldViewPr snapToGrid="0">
      <p:cViewPr varScale="1">
        <p:scale>
          <a:sx n="83" d="100"/>
          <a:sy n="83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BE5338-8AE7-48D5-B83C-D52F58BD9251}" type="datetimeFigureOut">
              <a:rPr lang="en-US" smtClean="0"/>
              <a:t>10/6/2019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86A4CC-A818-46F6-B9F0-60E5938E0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2559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13DAF508-3FB8-4A95-887B-575C06BBB65E}" type="datetime1">
              <a:rPr lang="en-US" smtClean="0"/>
              <a:t>10/6/2019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C99F6-78EB-45FB-B046-AC1567384F26}" type="datetime1">
              <a:rPr lang="en-US" smtClean="0"/>
              <a:t>10/6/2019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6B637-E20F-46B1-9D3B-DBF9DB6EAFC4}" type="datetime1">
              <a:rPr lang="en-US" smtClean="0"/>
              <a:t>10/6/2019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EE977-43AD-49BF-B109-A28FDA7AE144}" type="datetime1">
              <a:rPr lang="en-US" smtClean="0"/>
              <a:t>10/6/2019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61ED1-0306-41A6-9F81-D85E9067D2D3}" type="datetime1">
              <a:rPr lang="en-US" smtClean="0"/>
              <a:t>10/6/2019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04CEF-7D9C-44CB-AC5D-AD8898D0AA03}" type="datetime1">
              <a:rPr lang="en-US" smtClean="0"/>
              <a:t>10/6/2019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639C2-E45C-4165-BDE8-2F7A155A39D6}" type="datetime1">
              <a:rPr lang="en-US" smtClean="0"/>
              <a:t>10/6/2019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8D417-799F-4E71-9141-E7918F12036A}" type="datetime1">
              <a:rPr lang="en-US" smtClean="0"/>
              <a:t>10/6/2019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7E637-15AC-47F1-9EFA-AE90C78A170E}" type="datetime1">
              <a:rPr lang="en-US" smtClean="0"/>
              <a:t>10/6/2019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430BD-6FFE-4DC5-8678-6992C5B66900}" type="datetime1">
              <a:rPr lang="en-US" smtClean="0"/>
              <a:t>10/6/2019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20F5-08A5-41AC-A516-9BE098640A8E}" type="datetime1">
              <a:rPr lang="en-US" smtClean="0"/>
              <a:t>10/6/2019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6CEF1-A8D1-4D2E-9E23-185292689441}" type="datetime1">
              <a:rPr lang="en-US" smtClean="0"/>
              <a:t>10/6/2019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66FD9-69E5-48D5-9CD2-6128361C80EE}" type="datetime1">
              <a:rPr lang="en-US" smtClean="0"/>
              <a:t>10/6/2019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1CBE9-55F1-436B-A901-5E07A569C815}" type="datetime1">
              <a:rPr lang="en-US" smtClean="0"/>
              <a:t>10/6/2019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95954-5421-4CAC-9840-17625A121F4A}" type="datetime1">
              <a:rPr lang="en-US" smtClean="0"/>
              <a:t>10/6/2019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5C6F-3147-4637-89CA-1BD7BDF5C348}" type="datetime1">
              <a:rPr lang="en-US" smtClean="0"/>
              <a:t>10/6/2019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743E0-9C7C-4B03-866F-71242F1ED7DB}" type="datetime1">
              <a:rPr lang="en-US" smtClean="0"/>
              <a:t>10/6/2019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0BC3E1A-58A8-4919-A0B6-8D6FFFBF709A}" type="datetime1">
              <a:rPr lang="en-US" smtClean="0"/>
              <a:t>10/6/2019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777440-08C7-476E-86A5-C6842A34FB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206289"/>
          </a:xfrm>
        </p:spPr>
        <p:txBody>
          <a:bodyPr>
            <a:normAutofit/>
          </a:bodyPr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Ready When the Lord Shall Come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EFC168-476E-4108-8C20-6D3C79A3C5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680531"/>
          </a:xfrm>
        </p:spPr>
        <p:txBody>
          <a:bodyPr>
            <a:normAutofit/>
          </a:bodyPr>
          <a:lstStyle/>
          <a:p>
            <a:r>
              <a:rPr lang="en-US" sz="4400" i="1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Scripture Reading:</a:t>
            </a:r>
            <a:br>
              <a:rPr lang="en-US" sz="4400" i="1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400" i="1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Matthew 25:1-13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6AB5075F-3919-4C14-BBAB-2762D5D645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28957" y="6310958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24207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4335F-686E-4325-94AE-45540FE9A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2896" y="609601"/>
            <a:ext cx="10094976" cy="1194816"/>
          </a:xfrm>
        </p:spPr>
        <p:txBody>
          <a:bodyPr>
            <a:normAutofit/>
          </a:bodyPr>
          <a:lstStyle/>
          <a:p>
            <a:r>
              <a:rPr lang="en-US" sz="6000" b="1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Ready When the Lord Shall Come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8306B9-22B5-44DD-A866-6C425FB159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2896" y="1962912"/>
            <a:ext cx="10229088" cy="4023359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  <a:spcAft>
                <a:spcPts val="0"/>
              </a:spcAft>
            </a:pPr>
            <a:r>
              <a:rPr lang="en-US" sz="4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Unprepared</a:t>
            </a: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will not escape punishment, </a:t>
            </a:r>
            <a:b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Thess. 5:1-3; 2 Thess. 1:6-9</a:t>
            </a:r>
          </a:p>
          <a:p>
            <a:pPr>
              <a:spcBef>
                <a:spcPts val="1800"/>
              </a:spcBef>
              <a:spcAft>
                <a:spcPts val="0"/>
              </a:spcAft>
            </a:pPr>
            <a:r>
              <a:rPr lang="en-US" sz="4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Prepared</a:t>
            </a: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will be received into glory, </a:t>
            </a:r>
            <a:b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Thess. 5:4-6; 2 Thess. 1:10</a:t>
            </a:r>
          </a:p>
          <a:p>
            <a:pPr>
              <a:spcBef>
                <a:spcPts val="1800"/>
              </a:spcBef>
              <a:spcAft>
                <a:spcPts val="0"/>
              </a:spcAft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ready?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85ED62-D7B2-47BC-AE11-D7A7F525A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46220" y="64801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sz="1400" smtClean="0"/>
              <a:pPr/>
              <a:t>10</a:t>
            </a:fld>
            <a:endParaRPr lang="en-US" sz="1400" dirty="0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08C7CB37-878D-4264-8A1D-DCCE9DF1E7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28957" y="6310958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86756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54309F57-B331-41A7-9154-15EC2AF45A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845162" cy="6858000"/>
          </a:xfrm>
          <a:custGeom>
            <a:avLst/>
            <a:gdLst>
              <a:gd name="connsiteX0" fmla="*/ 0 w 8845162"/>
              <a:gd name="connsiteY0" fmla="*/ 0 h 6858000"/>
              <a:gd name="connsiteX1" fmla="*/ 6265248 w 8845162"/>
              <a:gd name="connsiteY1" fmla="*/ 0 h 6858000"/>
              <a:gd name="connsiteX2" fmla="*/ 7537703 w 8845162"/>
              <a:gd name="connsiteY2" fmla="*/ 0 h 6858000"/>
              <a:gd name="connsiteX3" fmla="*/ 8845162 w 8845162"/>
              <a:gd name="connsiteY3" fmla="*/ 0 h 6858000"/>
              <a:gd name="connsiteX4" fmla="*/ 8845162 w 8845162"/>
              <a:gd name="connsiteY4" fmla="*/ 6858000 h 6858000"/>
              <a:gd name="connsiteX5" fmla="*/ 7537703 w 8845162"/>
              <a:gd name="connsiteY5" fmla="*/ 6858000 h 6858000"/>
              <a:gd name="connsiteX6" fmla="*/ 6265248 w 8845162"/>
              <a:gd name="connsiteY6" fmla="*/ 6858000 h 6858000"/>
              <a:gd name="connsiteX7" fmla="*/ 20957 w 8845162"/>
              <a:gd name="connsiteY7" fmla="*/ 6858000 h 6858000"/>
              <a:gd name="connsiteX8" fmla="*/ 46002 w 8845162"/>
              <a:gd name="connsiteY8" fmla="*/ 6702325 h 6858000"/>
              <a:gd name="connsiteX9" fmla="*/ 69870 w 8845162"/>
              <a:gd name="connsiteY9" fmla="*/ 6547334 h 6858000"/>
              <a:gd name="connsiteX10" fmla="*/ 93234 w 8845162"/>
              <a:gd name="connsiteY10" fmla="*/ 6391658 h 6858000"/>
              <a:gd name="connsiteX11" fmla="*/ 113237 w 8845162"/>
              <a:gd name="connsiteY11" fmla="*/ 6235295 h 6858000"/>
              <a:gd name="connsiteX12" fmla="*/ 133409 w 8845162"/>
              <a:gd name="connsiteY12" fmla="*/ 6079619 h 6858000"/>
              <a:gd name="connsiteX13" fmla="*/ 152234 w 8845162"/>
              <a:gd name="connsiteY13" fmla="*/ 5923256 h 6858000"/>
              <a:gd name="connsiteX14" fmla="*/ 168370 w 8845162"/>
              <a:gd name="connsiteY14" fmla="*/ 5768951 h 6858000"/>
              <a:gd name="connsiteX15" fmla="*/ 183667 w 8845162"/>
              <a:gd name="connsiteY15" fmla="*/ 5612589 h 6858000"/>
              <a:gd name="connsiteX16" fmla="*/ 197619 w 8845162"/>
              <a:gd name="connsiteY16" fmla="*/ 5456912 h 6858000"/>
              <a:gd name="connsiteX17" fmla="*/ 209720 w 8845162"/>
              <a:gd name="connsiteY17" fmla="*/ 5303979 h 6858000"/>
              <a:gd name="connsiteX18" fmla="*/ 221823 w 8845162"/>
              <a:gd name="connsiteY18" fmla="*/ 5148988 h 6858000"/>
              <a:gd name="connsiteX19" fmla="*/ 231908 w 8845162"/>
              <a:gd name="connsiteY19" fmla="*/ 4996055 h 6858000"/>
              <a:gd name="connsiteX20" fmla="*/ 239808 w 8845162"/>
              <a:gd name="connsiteY20" fmla="*/ 4843121 h 6858000"/>
              <a:gd name="connsiteX21" fmla="*/ 248045 w 8845162"/>
              <a:gd name="connsiteY21" fmla="*/ 4690874 h 6858000"/>
              <a:gd name="connsiteX22" fmla="*/ 254936 w 8845162"/>
              <a:gd name="connsiteY22" fmla="*/ 4539998 h 6858000"/>
              <a:gd name="connsiteX23" fmla="*/ 259811 w 8845162"/>
              <a:gd name="connsiteY23" fmla="*/ 4390493 h 6858000"/>
              <a:gd name="connsiteX24" fmla="*/ 264014 w 8845162"/>
              <a:gd name="connsiteY24" fmla="*/ 4240989 h 6858000"/>
              <a:gd name="connsiteX25" fmla="*/ 268047 w 8845162"/>
              <a:gd name="connsiteY25" fmla="*/ 4092856 h 6858000"/>
              <a:gd name="connsiteX26" fmla="*/ 269897 w 8845162"/>
              <a:gd name="connsiteY26" fmla="*/ 3946781 h 6858000"/>
              <a:gd name="connsiteX27" fmla="*/ 271913 w 8845162"/>
              <a:gd name="connsiteY27" fmla="*/ 3800705 h 6858000"/>
              <a:gd name="connsiteX28" fmla="*/ 272922 w 8845162"/>
              <a:gd name="connsiteY28" fmla="*/ 3656687 h 6858000"/>
              <a:gd name="connsiteX29" fmla="*/ 271913 w 8845162"/>
              <a:gd name="connsiteY29" fmla="*/ 3514041 h 6858000"/>
              <a:gd name="connsiteX30" fmla="*/ 271913 w 8845162"/>
              <a:gd name="connsiteY30" fmla="*/ 3372766 h 6858000"/>
              <a:gd name="connsiteX31" fmla="*/ 269897 w 8845162"/>
              <a:gd name="connsiteY31" fmla="*/ 3232863 h 6858000"/>
              <a:gd name="connsiteX32" fmla="*/ 266871 w 8845162"/>
              <a:gd name="connsiteY32" fmla="*/ 3095703 h 6858000"/>
              <a:gd name="connsiteX33" fmla="*/ 264014 w 8845162"/>
              <a:gd name="connsiteY33" fmla="*/ 2959915 h 6858000"/>
              <a:gd name="connsiteX34" fmla="*/ 260820 w 8845162"/>
              <a:gd name="connsiteY34" fmla="*/ 2826869 h 6858000"/>
              <a:gd name="connsiteX35" fmla="*/ 255946 w 8845162"/>
              <a:gd name="connsiteY35" fmla="*/ 2694510 h 6858000"/>
              <a:gd name="connsiteX36" fmla="*/ 250734 w 8845162"/>
              <a:gd name="connsiteY36" fmla="*/ 2564209 h 6858000"/>
              <a:gd name="connsiteX37" fmla="*/ 246028 w 8845162"/>
              <a:gd name="connsiteY37" fmla="*/ 2436650 h 6858000"/>
              <a:gd name="connsiteX38" fmla="*/ 232749 w 8845162"/>
              <a:gd name="connsiteY38" fmla="*/ 2187704 h 6858000"/>
              <a:gd name="connsiteX39" fmla="*/ 218630 w 8845162"/>
              <a:gd name="connsiteY39" fmla="*/ 1949046 h 6858000"/>
              <a:gd name="connsiteX40" fmla="*/ 203837 w 8845162"/>
              <a:gd name="connsiteY40" fmla="*/ 1719989 h 6858000"/>
              <a:gd name="connsiteX41" fmla="*/ 187532 w 8845162"/>
              <a:gd name="connsiteY41" fmla="*/ 1503276 h 6858000"/>
              <a:gd name="connsiteX42" fmla="*/ 170555 w 8845162"/>
              <a:gd name="connsiteY42" fmla="*/ 1296164 h 6858000"/>
              <a:gd name="connsiteX43" fmla="*/ 152234 w 8845162"/>
              <a:gd name="connsiteY43" fmla="*/ 1104140 h 6858000"/>
              <a:gd name="connsiteX44" fmla="*/ 134248 w 8845162"/>
              <a:gd name="connsiteY44" fmla="*/ 923775 h 6858000"/>
              <a:gd name="connsiteX45" fmla="*/ 116263 w 8845162"/>
              <a:gd name="connsiteY45" fmla="*/ 757811 h 6858000"/>
              <a:gd name="connsiteX46" fmla="*/ 99286 w 8845162"/>
              <a:gd name="connsiteY46" fmla="*/ 605564 h 6858000"/>
              <a:gd name="connsiteX47" fmla="*/ 83149 w 8845162"/>
              <a:gd name="connsiteY47" fmla="*/ 470461 h 6858000"/>
              <a:gd name="connsiteX48" fmla="*/ 67853 w 8845162"/>
              <a:gd name="connsiteY48" fmla="*/ 348389 h 6858000"/>
              <a:gd name="connsiteX49" fmla="*/ 55078 w 8845162"/>
              <a:gd name="connsiteY49" fmla="*/ 245519 h 6858000"/>
              <a:gd name="connsiteX50" fmla="*/ 42976 w 8845162"/>
              <a:gd name="connsiteY50" fmla="*/ 159108 h 6858000"/>
              <a:gd name="connsiteX51" fmla="*/ 25662 w 8845162"/>
              <a:gd name="connsiteY51" fmla="*/ 40464 h 6858000"/>
              <a:gd name="connsiteX52" fmla="*/ 19779 w 8845162"/>
              <a:gd name="connsiteY52" fmla="*/ 2 h 6858000"/>
              <a:gd name="connsiteX53" fmla="*/ 26532 w 8845162"/>
              <a:gd name="connsiteY53" fmla="*/ 2 h 6858000"/>
              <a:gd name="connsiteX54" fmla="*/ 26532 w 8845162"/>
              <a:gd name="connsiteY54" fmla="*/ 1 h 6858000"/>
              <a:gd name="connsiteX55" fmla="*/ 0 w 8845162"/>
              <a:gd name="connsiteY55" fmla="*/ 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8845162" h="6858000">
                <a:moveTo>
                  <a:pt x="0" y="0"/>
                </a:moveTo>
                <a:lnTo>
                  <a:pt x="6265248" y="0"/>
                </a:lnTo>
                <a:lnTo>
                  <a:pt x="7537703" y="0"/>
                </a:lnTo>
                <a:lnTo>
                  <a:pt x="8845162" y="0"/>
                </a:lnTo>
                <a:lnTo>
                  <a:pt x="8845162" y="6858000"/>
                </a:lnTo>
                <a:lnTo>
                  <a:pt x="7537703" y="6858000"/>
                </a:lnTo>
                <a:lnTo>
                  <a:pt x="6265248" y="6858000"/>
                </a:lnTo>
                <a:lnTo>
                  <a:pt x="20957" y="6858000"/>
                </a:lnTo>
                <a:lnTo>
                  <a:pt x="46002" y="6702325"/>
                </a:lnTo>
                <a:lnTo>
                  <a:pt x="69870" y="6547334"/>
                </a:lnTo>
                <a:lnTo>
                  <a:pt x="93234" y="6391658"/>
                </a:lnTo>
                <a:lnTo>
                  <a:pt x="113237" y="6235295"/>
                </a:lnTo>
                <a:lnTo>
                  <a:pt x="133409" y="6079619"/>
                </a:lnTo>
                <a:lnTo>
                  <a:pt x="152234" y="5923256"/>
                </a:lnTo>
                <a:lnTo>
                  <a:pt x="168370" y="5768951"/>
                </a:lnTo>
                <a:lnTo>
                  <a:pt x="183667" y="5612589"/>
                </a:lnTo>
                <a:lnTo>
                  <a:pt x="197619" y="5456912"/>
                </a:lnTo>
                <a:lnTo>
                  <a:pt x="209720" y="5303979"/>
                </a:lnTo>
                <a:lnTo>
                  <a:pt x="221823" y="5148988"/>
                </a:lnTo>
                <a:lnTo>
                  <a:pt x="231908" y="4996055"/>
                </a:lnTo>
                <a:lnTo>
                  <a:pt x="239808" y="4843121"/>
                </a:lnTo>
                <a:lnTo>
                  <a:pt x="248045" y="4690874"/>
                </a:lnTo>
                <a:lnTo>
                  <a:pt x="254936" y="4539998"/>
                </a:lnTo>
                <a:lnTo>
                  <a:pt x="259811" y="4390493"/>
                </a:lnTo>
                <a:lnTo>
                  <a:pt x="264014" y="4240989"/>
                </a:lnTo>
                <a:lnTo>
                  <a:pt x="268047" y="4092856"/>
                </a:lnTo>
                <a:lnTo>
                  <a:pt x="269897" y="3946781"/>
                </a:lnTo>
                <a:lnTo>
                  <a:pt x="271913" y="3800705"/>
                </a:lnTo>
                <a:lnTo>
                  <a:pt x="272922" y="3656687"/>
                </a:lnTo>
                <a:lnTo>
                  <a:pt x="271913" y="3514041"/>
                </a:lnTo>
                <a:lnTo>
                  <a:pt x="271913" y="3372766"/>
                </a:lnTo>
                <a:lnTo>
                  <a:pt x="269897" y="3232863"/>
                </a:lnTo>
                <a:lnTo>
                  <a:pt x="266871" y="3095703"/>
                </a:lnTo>
                <a:lnTo>
                  <a:pt x="264014" y="2959915"/>
                </a:lnTo>
                <a:lnTo>
                  <a:pt x="260820" y="2826869"/>
                </a:lnTo>
                <a:lnTo>
                  <a:pt x="255946" y="2694510"/>
                </a:lnTo>
                <a:lnTo>
                  <a:pt x="250734" y="2564209"/>
                </a:lnTo>
                <a:lnTo>
                  <a:pt x="246028" y="2436650"/>
                </a:lnTo>
                <a:lnTo>
                  <a:pt x="232749" y="2187704"/>
                </a:lnTo>
                <a:lnTo>
                  <a:pt x="218630" y="1949046"/>
                </a:lnTo>
                <a:lnTo>
                  <a:pt x="203837" y="1719989"/>
                </a:lnTo>
                <a:lnTo>
                  <a:pt x="187532" y="1503276"/>
                </a:lnTo>
                <a:lnTo>
                  <a:pt x="170555" y="1296164"/>
                </a:lnTo>
                <a:lnTo>
                  <a:pt x="152234" y="1104140"/>
                </a:lnTo>
                <a:lnTo>
                  <a:pt x="134248" y="923775"/>
                </a:lnTo>
                <a:lnTo>
                  <a:pt x="116263" y="757811"/>
                </a:lnTo>
                <a:lnTo>
                  <a:pt x="99286" y="605564"/>
                </a:lnTo>
                <a:lnTo>
                  <a:pt x="83149" y="470461"/>
                </a:lnTo>
                <a:lnTo>
                  <a:pt x="67853" y="348389"/>
                </a:lnTo>
                <a:lnTo>
                  <a:pt x="55078" y="245519"/>
                </a:lnTo>
                <a:lnTo>
                  <a:pt x="42976" y="159108"/>
                </a:lnTo>
                <a:lnTo>
                  <a:pt x="25662" y="40464"/>
                </a:lnTo>
                <a:lnTo>
                  <a:pt x="19779" y="2"/>
                </a:lnTo>
                <a:lnTo>
                  <a:pt x="26532" y="2"/>
                </a:lnTo>
                <a:lnTo>
                  <a:pt x="26532" y="1"/>
                </a:lnTo>
                <a:lnTo>
                  <a:pt x="0" y="1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B6280E-6523-4950-9378-2A9E72D09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6569" y="500743"/>
            <a:ext cx="7402285" cy="1360714"/>
          </a:xfrm>
        </p:spPr>
        <p:txBody>
          <a:bodyPr>
            <a:normAutofit/>
          </a:bodyPr>
          <a:lstStyle/>
          <a:p>
            <a:r>
              <a:rPr lang="en-US" sz="6000" b="1" dirty="0"/>
              <a:t>Get Ready Check 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D89255-8778-441A-BB48-B381068F9E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953" y="1861457"/>
            <a:ext cx="7981255" cy="419796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4400" b="1" dirty="0"/>
              <a:t>Stop my idle words</a:t>
            </a:r>
            <a:r>
              <a:rPr lang="en-US" sz="4400" dirty="0"/>
              <a:t>, </a:t>
            </a:r>
            <a:r>
              <a:rPr lang="sv-SE" sz="4400" i="1" dirty="0"/>
              <a:t>Matthew 12:33-37; Ephesians 4:25, 29, 31 </a:t>
            </a:r>
          </a:p>
          <a:p>
            <a:pPr marL="512763" lvl="1" indent="-231775">
              <a:spcBef>
                <a:spcPts val="1200"/>
              </a:spcBef>
              <a:spcAft>
                <a:spcPts val="0"/>
              </a:spcAft>
            </a:pPr>
            <a:r>
              <a:rPr lang="sv-SE" sz="4200" dirty="0"/>
              <a:t>Idle: </a:t>
            </a:r>
            <a:r>
              <a:rPr lang="en-US" sz="4200" dirty="0"/>
              <a:t>“</a:t>
            </a:r>
            <a:r>
              <a:rPr lang="sv-SE" sz="4200" dirty="0"/>
              <a:t>Unprofitable” </a:t>
            </a:r>
            <a:r>
              <a:rPr lang="sv-SE" sz="4200" i="1" dirty="0"/>
              <a:t>(Prov. 15:2)</a:t>
            </a:r>
          </a:p>
          <a:p>
            <a:pPr marL="512763" lvl="1" indent="-231775">
              <a:spcBef>
                <a:spcPts val="1200"/>
              </a:spcBef>
              <a:spcAft>
                <a:spcPts val="0"/>
              </a:spcAft>
            </a:pPr>
            <a:r>
              <a:rPr lang="sv-SE" sz="4200" dirty="0"/>
              <a:t>Tongue restraint--Heart restraint, </a:t>
            </a:r>
            <a:br>
              <a:rPr lang="sv-SE" sz="4200" dirty="0"/>
            </a:br>
            <a:r>
              <a:rPr lang="sv-SE" sz="4200" i="1" dirty="0"/>
              <a:t>Matthew 12:35; Jas. 3:2, 5, 8, 10</a:t>
            </a:r>
            <a:endParaRPr lang="en-US" sz="4200" i="1" dirty="0"/>
          </a:p>
        </p:txBody>
      </p:sp>
      <p:pic>
        <p:nvPicPr>
          <p:cNvPr id="4" name="Picture 2" descr="A picture containing object, drawing&#10;&#10;Description automatically generated">
            <a:extLst>
              <a:ext uri="{FF2B5EF4-FFF2-40B4-BE49-F238E27FC236}">
                <a16:creationId xmlns:a16="http://schemas.microsoft.com/office/drawing/2014/main" id="{43EA41D3-840D-4AEB-9345-2FF5F139E7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1675431" y="6312165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AA4D8F-FA22-4D72-B7AD-E41602D4A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972" y="6395566"/>
            <a:ext cx="551167" cy="377825"/>
          </a:xfrm>
        </p:spPr>
        <p:txBody>
          <a:bodyPr/>
          <a:lstStyle/>
          <a:p>
            <a:pPr algn="l"/>
            <a:fld id="{D57F1E4F-1CFF-5643-939E-217C01CDF565}" type="slidenum">
              <a:rPr lang="en-US" sz="1400" smtClean="0"/>
              <a:pPr algn="l"/>
              <a:t>2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2427708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54309F57-B331-41A7-9154-15EC2AF45A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845162" cy="6858000"/>
          </a:xfrm>
          <a:custGeom>
            <a:avLst/>
            <a:gdLst>
              <a:gd name="connsiteX0" fmla="*/ 0 w 8845162"/>
              <a:gd name="connsiteY0" fmla="*/ 0 h 6858000"/>
              <a:gd name="connsiteX1" fmla="*/ 6265248 w 8845162"/>
              <a:gd name="connsiteY1" fmla="*/ 0 h 6858000"/>
              <a:gd name="connsiteX2" fmla="*/ 7537703 w 8845162"/>
              <a:gd name="connsiteY2" fmla="*/ 0 h 6858000"/>
              <a:gd name="connsiteX3" fmla="*/ 8845162 w 8845162"/>
              <a:gd name="connsiteY3" fmla="*/ 0 h 6858000"/>
              <a:gd name="connsiteX4" fmla="*/ 8845162 w 8845162"/>
              <a:gd name="connsiteY4" fmla="*/ 6858000 h 6858000"/>
              <a:gd name="connsiteX5" fmla="*/ 7537703 w 8845162"/>
              <a:gd name="connsiteY5" fmla="*/ 6858000 h 6858000"/>
              <a:gd name="connsiteX6" fmla="*/ 6265248 w 8845162"/>
              <a:gd name="connsiteY6" fmla="*/ 6858000 h 6858000"/>
              <a:gd name="connsiteX7" fmla="*/ 20957 w 8845162"/>
              <a:gd name="connsiteY7" fmla="*/ 6858000 h 6858000"/>
              <a:gd name="connsiteX8" fmla="*/ 46002 w 8845162"/>
              <a:gd name="connsiteY8" fmla="*/ 6702325 h 6858000"/>
              <a:gd name="connsiteX9" fmla="*/ 69870 w 8845162"/>
              <a:gd name="connsiteY9" fmla="*/ 6547334 h 6858000"/>
              <a:gd name="connsiteX10" fmla="*/ 93234 w 8845162"/>
              <a:gd name="connsiteY10" fmla="*/ 6391658 h 6858000"/>
              <a:gd name="connsiteX11" fmla="*/ 113237 w 8845162"/>
              <a:gd name="connsiteY11" fmla="*/ 6235295 h 6858000"/>
              <a:gd name="connsiteX12" fmla="*/ 133409 w 8845162"/>
              <a:gd name="connsiteY12" fmla="*/ 6079619 h 6858000"/>
              <a:gd name="connsiteX13" fmla="*/ 152234 w 8845162"/>
              <a:gd name="connsiteY13" fmla="*/ 5923256 h 6858000"/>
              <a:gd name="connsiteX14" fmla="*/ 168370 w 8845162"/>
              <a:gd name="connsiteY14" fmla="*/ 5768951 h 6858000"/>
              <a:gd name="connsiteX15" fmla="*/ 183667 w 8845162"/>
              <a:gd name="connsiteY15" fmla="*/ 5612589 h 6858000"/>
              <a:gd name="connsiteX16" fmla="*/ 197619 w 8845162"/>
              <a:gd name="connsiteY16" fmla="*/ 5456912 h 6858000"/>
              <a:gd name="connsiteX17" fmla="*/ 209720 w 8845162"/>
              <a:gd name="connsiteY17" fmla="*/ 5303979 h 6858000"/>
              <a:gd name="connsiteX18" fmla="*/ 221823 w 8845162"/>
              <a:gd name="connsiteY18" fmla="*/ 5148988 h 6858000"/>
              <a:gd name="connsiteX19" fmla="*/ 231908 w 8845162"/>
              <a:gd name="connsiteY19" fmla="*/ 4996055 h 6858000"/>
              <a:gd name="connsiteX20" fmla="*/ 239808 w 8845162"/>
              <a:gd name="connsiteY20" fmla="*/ 4843121 h 6858000"/>
              <a:gd name="connsiteX21" fmla="*/ 248045 w 8845162"/>
              <a:gd name="connsiteY21" fmla="*/ 4690874 h 6858000"/>
              <a:gd name="connsiteX22" fmla="*/ 254936 w 8845162"/>
              <a:gd name="connsiteY22" fmla="*/ 4539998 h 6858000"/>
              <a:gd name="connsiteX23" fmla="*/ 259811 w 8845162"/>
              <a:gd name="connsiteY23" fmla="*/ 4390493 h 6858000"/>
              <a:gd name="connsiteX24" fmla="*/ 264014 w 8845162"/>
              <a:gd name="connsiteY24" fmla="*/ 4240989 h 6858000"/>
              <a:gd name="connsiteX25" fmla="*/ 268047 w 8845162"/>
              <a:gd name="connsiteY25" fmla="*/ 4092856 h 6858000"/>
              <a:gd name="connsiteX26" fmla="*/ 269897 w 8845162"/>
              <a:gd name="connsiteY26" fmla="*/ 3946781 h 6858000"/>
              <a:gd name="connsiteX27" fmla="*/ 271913 w 8845162"/>
              <a:gd name="connsiteY27" fmla="*/ 3800705 h 6858000"/>
              <a:gd name="connsiteX28" fmla="*/ 272922 w 8845162"/>
              <a:gd name="connsiteY28" fmla="*/ 3656687 h 6858000"/>
              <a:gd name="connsiteX29" fmla="*/ 271913 w 8845162"/>
              <a:gd name="connsiteY29" fmla="*/ 3514041 h 6858000"/>
              <a:gd name="connsiteX30" fmla="*/ 271913 w 8845162"/>
              <a:gd name="connsiteY30" fmla="*/ 3372766 h 6858000"/>
              <a:gd name="connsiteX31" fmla="*/ 269897 w 8845162"/>
              <a:gd name="connsiteY31" fmla="*/ 3232863 h 6858000"/>
              <a:gd name="connsiteX32" fmla="*/ 266871 w 8845162"/>
              <a:gd name="connsiteY32" fmla="*/ 3095703 h 6858000"/>
              <a:gd name="connsiteX33" fmla="*/ 264014 w 8845162"/>
              <a:gd name="connsiteY33" fmla="*/ 2959915 h 6858000"/>
              <a:gd name="connsiteX34" fmla="*/ 260820 w 8845162"/>
              <a:gd name="connsiteY34" fmla="*/ 2826869 h 6858000"/>
              <a:gd name="connsiteX35" fmla="*/ 255946 w 8845162"/>
              <a:gd name="connsiteY35" fmla="*/ 2694510 h 6858000"/>
              <a:gd name="connsiteX36" fmla="*/ 250734 w 8845162"/>
              <a:gd name="connsiteY36" fmla="*/ 2564209 h 6858000"/>
              <a:gd name="connsiteX37" fmla="*/ 246028 w 8845162"/>
              <a:gd name="connsiteY37" fmla="*/ 2436650 h 6858000"/>
              <a:gd name="connsiteX38" fmla="*/ 232749 w 8845162"/>
              <a:gd name="connsiteY38" fmla="*/ 2187704 h 6858000"/>
              <a:gd name="connsiteX39" fmla="*/ 218630 w 8845162"/>
              <a:gd name="connsiteY39" fmla="*/ 1949046 h 6858000"/>
              <a:gd name="connsiteX40" fmla="*/ 203837 w 8845162"/>
              <a:gd name="connsiteY40" fmla="*/ 1719989 h 6858000"/>
              <a:gd name="connsiteX41" fmla="*/ 187532 w 8845162"/>
              <a:gd name="connsiteY41" fmla="*/ 1503276 h 6858000"/>
              <a:gd name="connsiteX42" fmla="*/ 170555 w 8845162"/>
              <a:gd name="connsiteY42" fmla="*/ 1296164 h 6858000"/>
              <a:gd name="connsiteX43" fmla="*/ 152234 w 8845162"/>
              <a:gd name="connsiteY43" fmla="*/ 1104140 h 6858000"/>
              <a:gd name="connsiteX44" fmla="*/ 134248 w 8845162"/>
              <a:gd name="connsiteY44" fmla="*/ 923775 h 6858000"/>
              <a:gd name="connsiteX45" fmla="*/ 116263 w 8845162"/>
              <a:gd name="connsiteY45" fmla="*/ 757811 h 6858000"/>
              <a:gd name="connsiteX46" fmla="*/ 99286 w 8845162"/>
              <a:gd name="connsiteY46" fmla="*/ 605564 h 6858000"/>
              <a:gd name="connsiteX47" fmla="*/ 83149 w 8845162"/>
              <a:gd name="connsiteY47" fmla="*/ 470461 h 6858000"/>
              <a:gd name="connsiteX48" fmla="*/ 67853 w 8845162"/>
              <a:gd name="connsiteY48" fmla="*/ 348389 h 6858000"/>
              <a:gd name="connsiteX49" fmla="*/ 55078 w 8845162"/>
              <a:gd name="connsiteY49" fmla="*/ 245519 h 6858000"/>
              <a:gd name="connsiteX50" fmla="*/ 42976 w 8845162"/>
              <a:gd name="connsiteY50" fmla="*/ 159108 h 6858000"/>
              <a:gd name="connsiteX51" fmla="*/ 25662 w 8845162"/>
              <a:gd name="connsiteY51" fmla="*/ 40464 h 6858000"/>
              <a:gd name="connsiteX52" fmla="*/ 19779 w 8845162"/>
              <a:gd name="connsiteY52" fmla="*/ 2 h 6858000"/>
              <a:gd name="connsiteX53" fmla="*/ 26532 w 8845162"/>
              <a:gd name="connsiteY53" fmla="*/ 2 h 6858000"/>
              <a:gd name="connsiteX54" fmla="*/ 26532 w 8845162"/>
              <a:gd name="connsiteY54" fmla="*/ 1 h 6858000"/>
              <a:gd name="connsiteX55" fmla="*/ 0 w 8845162"/>
              <a:gd name="connsiteY55" fmla="*/ 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8845162" h="6858000">
                <a:moveTo>
                  <a:pt x="0" y="0"/>
                </a:moveTo>
                <a:lnTo>
                  <a:pt x="6265248" y="0"/>
                </a:lnTo>
                <a:lnTo>
                  <a:pt x="7537703" y="0"/>
                </a:lnTo>
                <a:lnTo>
                  <a:pt x="8845162" y="0"/>
                </a:lnTo>
                <a:lnTo>
                  <a:pt x="8845162" y="6858000"/>
                </a:lnTo>
                <a:lnTo>
                  <a:pt x="7537703" y="6858000"/>
                </a:lnTo>
                <a:lnTo>
                  <a:pt x="6265248" y="6858000"/>
                </a:lnTo>
                <a:lnTo>
                  <a:pt x="20957" y="6858000"/>
                </a:lnTo>
                <a:lnTo>
                  <a:pt x="46002" y="6702325"/>
                </a:lnTo>
                <a:lnTo>
                  <a:pt x="69870" y="6547334"/>
                </a:lnTo>
                <a:lnTo>
                  <a:pt x="93234" y="6391658"/>
                </a:lnTo>
                <a:lnTo>
                  <a:pt x="113237" y="6235295"/>
                </a:lnTo>
                <a:lnTo>
                  <a:pt x="133409" y="6079619"/>
                </a:lnTo>
                <a:lnTo>
                  <a:pt x="152234" y="5923256"/>
                </a:lnTo>
                <a:lnTo>
                  <a:pt x="168370" y="5768951"/>
                </a:lnTo>
                <a:lnTo>
                  <a:pt x="183667" y="5612589"/>
                </a:lnTo>
                <a:lnTo>
                  <a:pt x="197619" y="5456912"/>
                </a:lnTo>
                <a:lnTo>
                  <a:pt x="209720" y="5303979"/>
                </a:lnTo>
                <a:lnTo>
                  <a:pt x="221823" y="5148988"/>
                </a:lnTo>
                <a:lnTo>
                  <a:pt x="231908" y="4996055"/>
                </a:lnTo>
                <a:lnTo>
                  <a:pt x="239808" y="4843121"/>
                </a:lnTo>
                <a:lnTo>
                  <a:pt x="248045" y="4690874"/>
                </a:lnTo>
                <a:lnTo>
                  <a:pt x="254936" y="4539998"/>
                </a:lnTo>
                <a:lnTo>
                  <a:pt x="259811" y="4390493"/>
                </a:lnTo>
                <a:lnTo>
                  <a:pt x="264014" y="4240989"/>
                </a:lnTo>
                <a:lnTo>
                  <a:pt x="268047" y="4092856"/>
                </a:lnTo>
                <a:lnTo>
                  <a:pt x="269897" y="3946781"/>
                </a:lnTo>
                <a:lnTo>
                  <a:pt x="271913" y="3800705"/>
                </a:lnTo>
                <a:lnTo>
                  <a:pt x="272922" y="3656687"/>
                </a:lnTo>
                <a:lnTo>
                  <a:pt x="271913" y="3514041"/>
                </a:lnTo>
                <a:lnTo>
                  <a:pt x="271913" y="3372766"/>
                </a:lnTo>
                <a:lnTo>
                  <a:pt x="269897" y="3232863"/>
                </a:lnTo>
                <a:lnTo>
                  <a:pt x="266871" y="3095703"/>
                </a:lnTo>
                <a:lnTo>
                  <a:pt x="264014" y="2959915"/>
                </a:lnTo>
                <a:lnTo>
                  <a:pt x="260820" y="2826869"/>
                </a:lnTo>
                <a:lnTo>
                  <a:pt x="255946" y="2694510"/>
                </a:lnTo>
                <a:lnTo>
                  <a:pt x="250734" y="2564209"/>
                </a:lnTo>
                <a:lnTo>
                  <a:pt x="246028" y="2436650"/>
                </a:lnTo>
                <a:lnTo>
                  <a:pt x="232749" y="2187704"/>
                </a:lnTo>
                <a:lnTo>
                  <a:pt x="218630" y="1949046"/>
                </a:lnTo>
                <a:lnTo>
                  <a:pt x="203837" y="1719989"/>
                </a:lnTo>
                <a:lnTo>
                  <a:pt x="187532" y="1503276"/>
                </a:lnTo>
                <a:lnTo>
                  <a:pt x="170555" y="1296164"/>
                </a:lnTo>
                <a:lnTo>
                  <a:pt x="152234" y="1104140"/>
                </a:lnTo>
                <a:lnTo>
                  <a:pt x="134248" y="923775"/>
                </a:lnTo>
                <a:lnTo>
                  <a:pt x="116263" y="757811"/>
                </a:lnTo>
                <a:lnTo>
                  <a:pt x="99286" y="605564"/>
                </a:lnTo>
                <a:lnTo>
                  <a:pt x="83149" y="470461"/>
                </a:lnTo>
                <a:lnTo>
                  <a:pt x="67853" y="348389"/>
                </a:lnTo>
                <a:lnTo>
                  <a:pt x="55078" y="245519"/>
                </a:lnTo>
                <a:lnTo>
                  <a:pt x="42976" y="159108"/>
                </a:lnTo>
                <a:lnTo>
                  <a:pt x="25662" y="40464"/>
                </a:lnTo>
                <a:lnTo>
                  <a:pt x="19779" y="2"/>
                </a:lnTo>
                <a:lnTo>
                  <a:pt x="26532" y="2"/>
                </a:lnTo>
                <a:lnTo>
                  <a:pt x="26532" y="1"/>
                </a:lnTo>
                <a:lnTo>
                  <a:pt x="0" y="1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B6280E-6523-4950-9378-2A9E72D09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6569" y="329184"/>
            <a:ext cx="7402285" cy="1267967"/>
          </a:xfrm>
        </p:spPr>
        <p:txBody>
          <a:bodyPr>
            <a:normAutofit/>
          </a:bodyPr>
          <a:lstStyle/>
          <a:p>
            <a:r>
              <a:rPr lang="en-US" sz="6000" b="1" dirty="0"/>
              <a:t>Get Ready Check 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D89255-8778-441A-BB48-B381068F9E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953" y="1597152"/>
            <a:ext cx="7981255" cy="4798414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4400" b="1" dirty="0"/>
              <a:t>Refuse the works of the flesh</a:t>
            </a:r>
            <a:r>
              <a:rPr lang="en-US" sz="4400" dirty="0"/>
              <a:t>, </a:t>
            </a:r>
            <a:r>
              <a:rPr lang="sv-SE" sz="4400" i="1" dirty="0"/>
              <a:t>Galatians 5:19-21 (Col. 3:5-8) </a:t>
            </a:r>
          </a:p>
          <a:p>
            <a:pPr marL="512763" lvl="1" indent="-231775">
              <a:spcBef>
                <a:spcPts val="1200"/>
              </a:spcBef>
              <a:spcAft>
                <a:spcPts val="0"/>
              </a:spcAft>
            </a:pPr>
            <a:r>
              <a:rPr lang="sv-SE" sz="4200" dirty="0"/>
              <a:t>Be l</a:t>
            </a:r>
            <a:r>
              <a:rPr lang="en-US" sz="4200" dirty="0"/>
              <a:t>ed by the Spirit of God,</a:t>
            </a:r>
            <a:br>
              <a:rPr lang="en-US" sz="4200" dirty="0"/>
            </a:br>
            <a:r>
              <a:rPr lang="en-US" sz="4200" i="1" dirty="0"/>
              <a:t>Galatians 5:16, 18; Romans 8:14</a:t>
            </a:r>
          </a:p>
          <a:p>
            <a:pPr marL="512763" lvl="1" indent="-231775">
              <a:spcBef>
                <a:spcPts val="1200"/>
              </a:spcBef>
              <a:spcAft>
                <a:spcPts val="0"/>
              </a:spcAft>
            </a:pPr>
            <a:r>
              <a:rPr lang="en-US" sz="4200" dirty="0"/>
              <a:t>Follow the Spirit’s revelation,</a:t>
            </a:r>
            <a:br>
              <a:rPr lang="en-US" sz="4200" dirty="0"/>
            </a:br>
            <a:r>
              <a:rPr lang="en-US" sz="4200" i="1" dirty="0"/>
              <a:t>1 Corinthians 2:14-16</a:t>
            </a:r>
          </a:p>
        </p:txBody>
      </p:sp>
      <p:pic>
        <p:nvPicPr>
          <p:cNvPr id="4" name="Picture 2" descr="A picture containing object, drawing&#10;&#10;Description automatically generated">
            <a:extLst>
              <a:ext uri="{FF2B5EF4-FFF2-40B4-BE49-F238E27FC236}">
                <a16:creationId xmlns:a16="http://schemas.microsoft.com/office/drawing/2014/main" id="{43EA41D3-840D-4AEB-9345-2FF5F139E7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1675431" y="6312165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AA4D8F-FA22-4D72-B7AD-E41602D4A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972" y="6395566"/>
            <a:ext cx="551167" cy="377825"/>
          </a:xfrm>
        </p:spPr>
        <p:txBody>
          <a:bodyPr/>
          <a:lstStyle/>
          <a:p>
            <a:pPr algn="l"/>
            <a:fld id="{D57F1E4F-1CFF-5643-939E-217C01CDF565}" type="slidenum">
              <a:rPr lang="en-US" sz="1400" smtClean="0"/>
              <a:pPr algn="l"/>
              <a:t>3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8333878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54309F57-B331-41A7-9154-15EC2AF45A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845162" cy="6858000"/>
          </a:xfrm>
          <a:custGeom>
            <a:avLst/>
            <a:gdLst>
              <a:gd name="connsiteX0" fmla="*/ 0 w 8845162"/>
              <a:gd name="connsiteY0" fmla="*/ 0 h 6858000"/>
              <a:gd name="connsiteX1" fmla="*/ 6265248 w 8845162"/>
              <a:gd name="connsiteY1" fmla="*/ 0 h 6858000"/>
              <a:gd name="connsiteX2" fmla="*/ 7537703 w 8845162"/>
              <a:gd name="connsiteY2" fmla="*/ 0 h 6858000"/>
              <a:gd name="connsiteX3" fmla="*/ 8845162 w 8845162"/>
              <a:gd name="connsiteY3" fmla="*/ 0 h 6858000"/>
              <a:gd name="connsiteX4" fmla="*/ 8845162 w 8845162"/>
              <a:gd name="connsiteY4" fmla="*/ 6858000 h 6858000"/>
              <a:gd name="connsiteX5" fmla="*/ 7537703 w 8845162"/>
              <a:gd name="connsiteY5" fmla="*/ 6858000 h 6858000"/>
              <a:gd name="connsiteX6" fmla="*/ 6265248 w 8845162"/>
              <a:gd name="connsiteY6" fmla="*/ 6858000 h 6858000"/>
              <a:gd name="connsiteX7" fmla="*/ 20957 w 8845162"/>
              <a:gd name="connsiteY7" fmla="*/ 6858000 h 6858000"/>
              <a:gd name="connsiteX8" fmla="*/ 46002 w 8845162"/>
              <a:gd name="connsiteY8" fmla="*/ 6702325 h 6858000"/>
              <a:gd name="connsiteX9" fmla="*/ 69870 w 8845162"/>
              <a:gd name="connsiteY9" fmla="*/ 6547334 h 6858000"/>
              <a:gd name="connsiteX10" fmla="*/ 93234 w 8845162"/>
              <a:gd name="connsiteY10" fmla="*/ 6391658 h 6858000"/>
              <a:gd name="connsiteX11" fmla="*/ 113237 w 8845162"/>
              <a:gd name="connsiteY11" fmla="*/ 6235295 h 6858000"/>
              <a:gd name="connsiteX12" fmla="*/ 133409 w 8845162"/>
              <a:gd name="connsiteY12" fmla="*/ 6079619 h 6858000"/>
              <a:gd name="connsiteX13" fmla="*/ 152234 w 8845162"/>
              <a:gd name="connsiteY13" fmla="*/ 5923256 h 6858000"/>
              <a:gd name="connsiteX14" fmla="*/ 168370 w 8845162"/>
              <a:gd name="connsiteY14" fmla="*/ 5768951 h 6858000"/>
              <a:gd name="connsiteX15" fmla="*/ 183667 w 8845162"/>
              <a:gd name="connsiteY15" fmla="*/ 5612589 h 6858000"/>
              <a:gd name="connsiteX16" fmla="*/ 197619 w 8845162"/>
              <a:gd name="connsiteY16" fmla="*/ 5456912 h 6858000"/>
              <a:gd name="connsiteX17" fmla="*/ 209720 w 8845162"/>
              <a:gd name="connsiteY17" fmla="*/ 5303979 h 6858000"/>
              <a:gd name="connsiteX18" fmla="*/ 221823 w 8845162"/>
              <a:gd name="connsiteY18" fmla="*/ 5148988 h 6858000"/>
              <a:gd name="connsiteX19" fmla="*/ 231908 w 8845162"/>
              <a:gd name="connsiteY19" fmla="*/ 4996055 h 6858000"/>
              <a:gd name="connsiteX20" fmla="*/ 239808 w 8845162"/>
              <a:gd name="connsiteY20" fmla="*/ 4843121 h 6858000"/>
              <a:gd name="connsiteX21" fmla="*/ 248045 w 8845162"/>
              <a:gd name="connsiteY21" fmla="*/ 4690874 h 6858000"/>
              <a:gd name="connsiteX22" fmla="*/ 254936 w 8845162"/>
              <a:gd name="connsiteY22" fmla="*/ 4539998 h 6858000"/>
              <a:gd name="connsiteX23" fmla="*/ 259811 w 8845162"/>
              <a:gd name="connsiteY23" fmla="*/ 4390493 h 6858000"/>
              <a:gd name="connsiteX24" fmla="*/ 264014 w 8845162"/>
              <a:gd name="connsiteY24" fmla="*/ 4240989 h 6858000"/>
              <a:gd name="connsiteX25" fmla="*/ 268047 w 8845162"/>
              <a:gd name="connsiteY25" fmla="*/ 4092856 h 6858000"/>
              <a:gd name="connsiteX26" fmla="*/ 269897 w 8845162"/>
              <a:gd name="connsiteY26" fmla="*/ 3946781 h 6858000"/>
              <a:gd name="connsiteX27" fmla="*/ 271913 w 8845162"/>
              <a:gd name="connsiteY27" fmla="*/ 3800705 h 6858000"/>
              <a:gd name="connsiteX28" fmla="*/ 272922 w 8845162"/>
              <a:gd name="connsiteY28" fmla="*/ 3656687 h 6858000"/>
              <a:gd name="connsiteX29" fmla="*/ 271913 w 8845162"/>
              <a:gd name="connsiteY29" fmla="*/ 3514041 h 6858000"/>
              <a:gd name="connsiteX30" fmla="*/ 271913 w 8845162"/>
              <a:gd name="connsiteY30" fmla="*/ 3372766 h 6858000"/>
              <a:gd name="connsiteX31" fmla="*/ 269897 w 8845162"/>
              <a:gd name="connsiteY31" fmla="*/ 3232863 h 6858000"/>
              <a:gd name="connsiteX32" fmla="*/ 266871 w 8845162"/>
              <a:gd name="connsiteY32" fmla="*/ 3095703 h 6858000"/>
              <a:gd name="connsiteX33" fmla="*/ 264014 w 8845162"/>
              <a:gd name="connsiteY33" fmla="*/ 2959915 h 6858000"/>
              <a:gd name="connsiteX34" fmla="*/ 260820 w 8845162"/>
              <a:gd name="connsiteY34" fmla="*/ 2826869 h 6858000"/>
              <a:gd name="connsiteX35" fmla="*/ 255946 w 8845162"/>
              <a:gd name="connsiteY35" fmla="*/ 2694510 h 6858000"/>
              <a:gd name="connsiteX36" fmla="*/ 250734 w 8845162"/>
              <a:gd name="connsiteY36" fmla="*/ 2564209 h 6858000"/>
              <a:gd name="connsiteX37" fmla="*/ 246028 w 8845162"/>
              <a:gd name="connsiteY37" fmla="*/ 2436650 h 6858000"/>
              <a:gd name="connsiteX38" fmla="*/ 232749 w 8845162"/>
              <a:gd name="connsiteY38" fmla="*/ 2187704 h 6858000"/>
              <a:gd name="connsiteX39" fmla="*/ 218630 w 8845162"/>
              <a:gd name="connsiteY39" fmla="*/ 1949046 h 6858000"/>
              <a:gd name="connsiteX40" fmla="*/ 203837 w 8845162"/>
              <a:gd name="connsiteY40" fmla="*/ 1719989 h 6858000"/>
              <a:gd name="connsiteX41" fmla="*/ 187532 w 8845162"/>
              <a:gd name="connsiteY41" fmla="*/ 1503276 h 6858000"/>
              <a:gd name="connsiteX42" fmla="*/ 170555 w 8845162"/>
              <a:gd name="connsiteY42" fmla="*/ 1296164 h 6858000"/>
              <a:gd name="connsiteX43" fmla="*/ 152234 w 8845162"/>
              <a:gd name="connsiteY43" fmla="*/ 1104140 h 6858000"/>
              <a:gd name="connsiteX44" fmla="*/ 134248 w 8845162"/>
              <a:gd name="connsiteY44" fmla="*/ 923775 h 6858000"/>
              <a:gd name="connsiteX45" fmla="*/ 116263 w 8845162"/>
              <a:gd name="connsiteY45" fmla="*/ 757811 h 6858000"/>
              <a:gd name="connsiteX46" fmla="*/ 99286 w 8845162"/>
              <a:gd name="connsiteY46" fmla="*/ 605564 h 6858000"/>
              <a:gd name="connsiteX47" fmla="*/ 83149 w 8845162"/>
              <a:gd name="connsiteY47" fmla="*/ 470461 h 6858000"/>
              <a:gd name="connsiteX48" fmla="*/ 67853 w 8845162"/>
              <a:gd name="connsiteY48" fmla="*/ 348389 h 6858000"/>
              <a:gd name="connsiteX49" fmla="*/ 55078 w 8845162"/>
              <a:gd name="connsiteY49" fmla="*/ 245519 h 6858000"/>
              <a:gd name="connsiteX50" fmla="*/ 42976 w 8845162"/>
              <a:gd name="connsiteY50" fmla="*/ 159108 h 6858000"/>
              <a:gd name="connsiteX51" fmla="*/ 25662 w 8845162"/>
              <a:gd name="connsiteY51" fmla="*/ 40464 h 6858000"/>
              <a:gd name="connsiteX52" fmla="*/ 19779 w 8845162"/>
              <a:gd name="connsiteY52" fmla="*/ 2 h 6858000"/>
              <a:gd name="connsiteX53" fmla="*/ 26532 w 8845162"/>
              <a:gd name="connsiteY53" fmla="*/ 2 h 6858000"/>
              <a:gd name="connsiteX54" fmla="*/ 26532 w 8845162"/>
              <a:gd name="connsiteY54" fmla="*/ 1 h 6858000"/>
              <a:gd name="connsiteX55" fmla="*/ 0 w 8845162"/>
              <a:gd name="connsiteY55" fmla="*/ 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8845162" h="6858000">
                <a:moveTo>
                  <a:pt x="0" y="0"/>
                </a:moveTo>
                <a:lnTo>
                  <a:pt x="6265248" y="0"/>
                </a:lnTo>
                <a:lnTo>
                  <a:pt x="7537703" y="0"/>
                </a:lnTo>
                <a:lnTo>
                  <a:pt x="8845162" y="0"/>
                </a:lnTo>
                <a:lnTo>
                  <a:pt x="8845162" y="6858000"/>
                </a:lnTo>
                <a:lnTo>
                  <a:pt x="7537703" y="6858000"/>
                </a:lnTo>
                <a:lnTo>
                  <a:pt x="6265248" y="6858000"/>
                </a:lnTo>
                <a:lnTo>
                  <a:pt x="20957" y="6858000"/>
                </a:lnTo>
                <a:lnTo>
                  <a:pt x="46002" y="6702325"/>
                </a:lnTo>
                <a:lnTo>
                  <a:pt x="69870" y="6547334"/>
                </a:lnTo>
                <a:lnTo>
                  <a:pt x="93234" y="6391658"/>
                </a:lnTo>
                <a:lnTo>
                  <a:pt x="113237" y="6235295"/>
                </a:lnTo>
                <a:lnTo>
                  <a:pt x="133409" y="6079619"/>
                </a:lnTo>
                <a:lnTo>
                  <a:pt x="152234" y="5923256"/>
                </a:lnTo>
                <a:lnTo>
                  <a:pt x="168370" y="5768951"/>
                </a:lnTo>
                <a:lnTo>
                  <a:pt x="183667" y="5612589"/>
                </a:lnTo>
                <a:lnTo>
                  <a:pt x="197619" y="5456912"/>
                </a:lnTo>
                <a:lnTo>
                  <a:pt x="209720" y="5303979"/>
                </a:lnTo>
                <a:lnTo>
                  <a:pt x="221823" y="5148988"/>
                </a:lnTo>
                <a:lnTo>
                  <a:pt x="231908" y="4996055"/>
                </a:lnTo>
                <a:lnTo>
                  <a:pt x="239808" y="4843121"/>
                </a:lnTo>
                <a:lnTo>
                  <a:pt x="248045" y="4690874"/>
                </a:lnTo>
                <a:lnTo>
                  <a:pt x="254936" y="4539998"/>
                </a:lnTo>
                <a:lnTo>
                  <a:pt x="259811" y="4390493"/>
                </a:lnTo>
                <a:lnTo>
                  <a:pt x="264014" y="4240989"/>
                </a:lnTo>
                <a:lnTo>
                  <a:pt x="268047" y="4092856"/>
                </a:lnTo>
                <a:lnTo>
                  <a:pt x="269897" y="3946781"/>
                </a:lnTo>
                <a:lnTo>
                  <a:pt x="271913" y="3800705"/>
                </a:lnTo>
                <a:lnTo>
                  <a:pt x="272922" y="3656687"/>
                </a:lnTo>
                <a:lnTo>
                  <a:pt x="271913" y="3514041"/>
                </a:lnTo>
                <a:lnTo>
                  <a:pt x="271913" y="3372766"/>
                </a:lnTo>
                <a:lnTo>
                  <a:pt x="269897" y="3232863"/>
                </a:lnTo>
                <a:lnTo>
                  <a:pt x="266871" y="3095703"/>
                </a:lnTo>
                <a:lnTo>
                  <a:pt x="264014" y="2959915"/>
                </a:lnTo>
                <a:lnTo>
                  <a:pt x="260820" y="2826869"/>
                </a:lnTo>
                <a:lnTo>
                  <a:pt x="255946" y="2694510"/>
                </a:lnTo>
                <a:lnTo>
                  <a:pt x="250734" y="2564209"/>
                </a:lnTo>
                <a:lnTo>
                  <a:pt x="246028" y="2436650"/>
                </a:lnTo>
                <a:lnTo>
                  <a:pt x="232749" y="2187704"/>
                </a:lnTo>
                <a:lnTo>
                  <a:pt x="218630" y="1949046"/>
                </a:lnTo>
                <a:lnTo>
                  <a:pt x="203837" y="1719989"/>
                </a:lnTo>
                <a:lnTo>
                  <a:pt x="187532" y="1503276"/>
                </a:lnTo>
                <a:lnTo>
                  <a:pt x="170555" y="1296164"/>
                </a:lnTo>
                <a:lnTo>
                  <a:pt x="152234" y="1104140"/>
                </a:lnTo>
                <a:lnTo>
                  <a:pt x="134248" y="923775"/>
                </a:lnTo>
                <a:lnTo>
                  <a:pt x="116263" y="757811"/>
                </a:lnTo>
                <a:lnTo>
                  <a:pt x="99286" y="605564"/>
                </a:lnTo>
                <a:lnTo>
                  <a:pt x="83149" y="470461"/>
                </a:lnTo>
                <a:lnTo>
                  <a:pt x="67853" y="348389"/>
                </a:lnTo>
                <a:lnTo>
                  <a:pt x="55078" y="245519"/>
                </a:lnTo>
                <a:lnTo>
                  <a:pt x="42976" y="159108"/>
                </a:lnTo>
                <a:lnTo>
                  <a:pt x="25662" y="40464"/>
                </a:lnTo>
                <a:lnTo>
                  <a:pt x="19779" y="2"/>
                </a:lnTo>
                <a:lnTo>
                  <a:pt x="26532" y="2"/>
                </a:lnTo>
                <a:lnTo>
                  <a:pt x="26532" y="1"/>
                </a:lnTo>
                <a:lnTo>
                  <a:pt x="0" y="1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B6280E-6523-4950-9378-2A9E72D09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6569" y="329184"/>
            <a:ext cx="7402285" cy="1267967"/>
          </a:xfrm>
        </p:spPr>
        <p:txBody>
          <a:bodyPr>
            <a:normAutofit/>
          </a:bodyPr>
          <a:lstStyle/>
          <a:p>
            <a:r>
              <a:rPr lang="en-US" sz="6000" b="1" dirty="0"/>
              <a:t>Get Ready Check 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D89255-8778-441A-BB48-B381068F9E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953" y="1597152"/>
            <a:ext cx="7981255" cy="4713804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4400" b="1" dirty="0"/>
              <a:t>My conduct toward my family</a:t>
            </a:r>
            <a:endParaRPr lang="sv-SE" sz="4400" i="1" dirty="0"/>
          </a:p>
          <a:p>
            <a:pPr marL="512763" lvl="1" indent="-231775">
              <a:spcBef>
                <a:spcPts val="1200"/>
              </a:spcBef>
              <a:spcAft>
                <a:spcPts val="0"/>
              </a:spcAft>
            </a:pPr>
            <a:r>
              <a:rPr lang="sv-SE" sz="4200" dirty="0"/>
              <a:t>Treat my </a:t>
            </a:r>
            <a:r>
              <a:rPr lang="sv-SE" sz="4200" u="sng" dirty="0"/>
              <a:t>wife</a:t>
            </a:r>
            <a:r>
              <a:rPr lang="sv-SE" sz="4200" dirty="0"/>
              <a:t> like Christ treats His church, </a:t>
            </a:r>
            <a:r>
              <a:rPr lang="en-US" sz="4200" i="1" dirty="0"/>
              <a:t>Ephesians 5:25-29</a:t>
            </a:r>
          </a:p>
          <a:p>
            <a:pPr marL="512763" lvl="1" indent="-231775">
              <a:spcBef>
                <a:spcPts val="1200"/>
              </a:spcBef>
              <a:spcAft>
                <a:spcPts val="0"/>
              </a:spcAft>
            </a:pPr>
            <a:r>
              <a:rPr lang="en-US" sz="4200" dirty="0"/>
              <a:t>Treat my </a:t>
            </a:r>
            <a:r>
              <a:rPr lang="en-US" sz="4200" u="sng" dirty="0"/>
              <a:t>husband</a:t>
            </a:r>
            <a:r>
              <a:rPr lang="en-US" sz="4200" dirty="0"/>
              <a:t> like the church is to treat Christ, </a:t>
            </a:r>
            <a:r>
              <a:rPr lang="en-US" sz="4200" i="1" dirty="0"/>
              <a:t>Ephesians 5:22-24; Titus 2:4-5 (Genesis 3:16)</a:t>
            </a:r>
          </a:p>
        </p:txBody>
      </p:sp>
      <p:pic>
        <p:nvPicPr>
          <p:cNvPr id="4" name="Picture 2" descr="A picture containing object, drawing&#10;&#10;Description automatically generated">
            <a:extLst>
              <a:ext uri="{FF2B5EF4-FFF2-40B4-BE49-F238E27FC236}">
                <a16:creationId xmlns:a16="http://schemas.microsoft.com/office/drawing/2014/main" id="{43EA41D3-840D-4AEB-9345-2FF5F139E7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1675431" y="6312165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AA4D8F-FA22-4D72-B7AD-E41602D4A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972" y="6395566"/>
            <a:ext cx="551167" cy="377825"/>
          </a:xfrm>
        </p:spPr>
        <p:txBody>
          <a:bodyPr/>
          <a:lstStyle/>
          <a:p>
            <a:pPr algn="l"/>
            <a:fld id="{D57F1E4F-1CFF-5643-939E-217C01CDF565}" type="slidenum">
              <a:rPr lang="en-US" sz="1400" smtClean="0"/>
              <a:pPr algn="l"/>
              <a:t>4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8984820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54309F57-B331-41A7-9154-15EC2AF45A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845162" cy="6858000"/>
          </a:xfrm>
          <a:custGeom>
            <a:avLst/>
            <a:gdLst>
              <a:gd name="connsiteX0" fmla="*/ 0 w 8845162"/>
              <a:gd name="connsiteY0" fmla="*/ 0 h 6858000"/>
              <a:gd name="connsiteX1" fmla="*/ 6265248 w 8845162"/>
              <a:gd name="connsiteY1" fmla="*/ 0 h 6858000"/>
              <a:gd name="connsiteX2" fmla="*/ 7537703 w 8845162"/>
              <a:gd name="connsiteY2" fmla="*/ 0 h 6858000"/>
              <a:gd name="connsiteX3" fmla="*/ 8845162 w 8845162"/>
              <a:gd name="connsiteY3" fmla="*/ 0 h 6858000"/>
              <a:gd name="connsiteX4" fmla="*/ 8845162 w 8845162"/>
              <a:gd name="connsiteY4" fmla="*/ 6858000 h 6858000"/>
              <a:gd name="connsiteX5" fmla="*/ 7537703 w 8845162"/>
              <a:gd name="connsiteY5" fmla="*/ 6858000 h 6858000"/>
              <a:gd name="connsiteX6" fmla="*/ 6265248 w 8845162"/>
              <a:gd name="connsiteY6" fmla="*/ 6858000 h 6858000"/>
              <a:gd name="connsiteX7" fmla="*/ 20957 w 8845162"/>
              <a:gd name="connsiteY7" fmla="*/ 6858000 h 6858000"/>
              <a:gd name="connsiteX8" fmla="*/ 46002 w 8845162"/>
              <a:gd name="connsiteY8" fmla="*/ 6702325 h 6858000"/>
              <a:gd name="connsiteX9" fmla="*/ 69870 w 8845162"/>
              <a:gd name="connsiteY9" fmla="*/ 6547334 h 6858000"/>
              <a:gd name="connsiteX10" fmla="*/ 93234 w 8845162"/>
              <a:gd name="connsiteY10" fmla="*/ 6391658 h 6858000"/>
              <a:gd name="connsiteX11" fmla="*/ 113237 w 8845162"/>
              <a:gd name="connsiteY11" fmla="*/ 6235295 h 6858000"/>
              <a:gd name="connsiteX12" fmla="*/ 133409 w 8845162"/>
              <a:gd name="connsiteY12" fmla="*/ 6079619 h 6858000"/>
              <a:gd name="connsiteX13" fmla="*/ 152234 w 8845162"/>
              <a:gd name="connsiteY13" fmla="*/ 5923256 h 6858000"/>
              <a:gd name="connsiteX14" fmla="*/ 168370 w 8845162"/>
              <a:gd name="connsiteY14" fmla="*/ 5768951 h 6858000"/>
              <a:gd name="connsiteX15" fmla="*/ 183667 w 8845162"/>
              <a:gd name="connsiteY15" fmla="*/ 5612589 h 6858000"/>
              <a:gd name="connsiteX16" fmla="*/ 197619 w 8845162"/>
              <a:gd name="connsiteY16" fmla="*/ 5456912 h 6858000"/>
              <a:gd name="connsiteX17" fmla="*/ 209720 w 8845162"/>
              <a:gd name="connsiteY17" fmla="*/ 5303979 h 6858000"/>
              <a:gd name="connsiteX18" fmla="*/ 221823 w 8845162"/>
              <a:gd name="connsiteY18" fmla="*/ 5148988 h 6858000"/>
              <a:gd name="connsiteX19" fmla="*/ 231908 w 8845162"/>
              <a:gd name="connsiteY19" fmla="*/ 4996055 h 6858000"/>
              <a:gd name="connsiteX20" fmla="*/ 239808 w 8845162"/>
              <a:gd name="connsiteY20" fmla="*/ 4843121 h 6858000"/>
              <a:gd name="connsiteX21" fmla="*/ 248045 w 8845162"/>
              <a:gd name="connsiteY21" fmla="*/ 4690874 h 6858000"/>
              <a:gd name="connsiteX22" fmla="*/ 254936 w 8845162"/>
              <a:gd name="connsiteY22" fmla="*/ 4539998 h 6858000"/>
              <a:gd name="connsiteX23" fmla="*/ 259811 w 8845162"/>
              <a:gd name="connsiteY23" fmla="*/ 4390493 h 6858000"/>
              <a:gd name="connsiteX24" fmla="*/ 264014 w 8845162"/>
              <a:gd name="connsiteY24" fmla="*/ 4240989 h 6858000"/>
              <a:gd name="connsiteX25" fmla="*/ 268047 w 8845162"/>
              <a:gd name="connsiteY25" fmla="*/ 4092856 h 6858000"/>
              <a:gd name="connsiteX26" fmla="*/ 269897 w 8845162"/>
              <a:gd name="connsiteY26" fmla="*/ 3946781 h 6858000"/>
              <a:gd name="connsiteX27" fmla="*/ 271913 w 8845162"/>
              <a:gd name="connsiteY27" fmla="*/ 3800705 h 6858000"/>
              <a:gd name="connsiteX28" fmla="*/ 272922 w 8845162"/>
              <a:gd name="connsiteY28" fmla="*/ 3656687 h 6858000"/>
              <a:gd name="connsiteX29" fmla="*/ 271913 w 8845162"/>
              <a:gd name="connsiteY29" fmla="*/ 3514041 h 6858000"/>
              <a:gd name="connsiteX30" fmla="*/ 271913 w 8845162"/>
              <a:gd name="connsiteY30" fmla="*/ 3372766 h 6858000"/>
              <a:gd name="connsiteX31" fmla="*/ 269897 w 8845162"/>
              <a:gd name="connsiteY31" fmla="*/ 3232863 h 6858000"/>
              <a:gd name="connsiteX32" fmla="*/ 266871 w 8845162"/>
              <a:gd name="connsiteY32" fmla="*/ 3095703 h 6858000"/>
              <a:gd name="connsiteX33" fmla="*/ 264014 w 8845162"/>
              <a:gd name="connsiteY33" fmla="*/ 2959915 h 6858000"/>
              <a:gd name="connsiteX34" fmla="*/ 260820 w 8845162"/>
              <a:gd name="connsiteY34" fmla="*/ 2826869 h 6858000"/>
              <a:gd name="connsiteX35" fmla="*/ 255946 w 8845162"/>
              <a:gd name="connsiteY35" fmla="*/ 2694510 h 6858000"/>
              <a:gd name="connsiteX36" fmla="*/ 250734 w 8845162"/>
              <a:gd name="connsiteY36" fmla="*/ 2564209 h 6858000"/>
              <a:gd name="connsiteX37" fmla="*/ 246028 w 8845162"/>
              <a:gd name="connsiteY37" fmla="*/ 2436650 h 6858000"/>
              <a:gd name="connsiteX38" fmla="*/ 232749 w 8845162"/>
              <a:gd name="connsiteY38" fmla="*/ 2187704 h 6858000"/>
              <a:gd name="connsiteX39" fmla="*/ 218630 w 8845162"/>
              <a:gd name="connsiteY39" fmla="*/ 1949046 h 6858000"/>
              <a:gd name="connsiteX40" fmla="*/ 203837 w 8845162"/>
              <a:gd name="connsiteY40" fmla="*/ 1719989 h 6858000"/>
              <a:gd name="connsiteX41" fmla="*/ 187532 w 8845162"/>
              <a:gd name="connsiteY41" fmla="*/ 1503276 h 6858000"/>
              <a:gd name="connsiteX42" fmla="*/ 170555 w 8845162"/>
              <a:gd name="connsiteY42" fmla="*/ 1296164 h 6858000"/>
              <a:gd name="connsiteX43" fmla="*/ 152234 w 8845162"/>
              <a:gd name="connsiteY43" fmla="*/ 1104140 h 6858000"/>
              <a:gd name="connsiteX44" fmla="*/ 134248 w 8845162"/>
              <a:gd name="connsiteY44" fmla="*/ 923775 h 6858000"/>
              <a:gd name="connsiteX45" fmla="*/ 116263 w 8845162"/>
              <a:gd name="connsiteY45" fmla="*/ 757811 h 6858000"/>
              <a:gd name="connsiteX46" fmla="*/ 99286 w 8845162"/>
              <a:gd name="connsiteY46" fmla="*/ 605564 h 6858000"/>
              <a:gd name="connsiteX47" fmla="*/ 83149 w 8845162"/>
              <a:gd name="connsiteY47" fmla="*/ 470461 h 6858000"/>
              <a:gd name="connsiteX48" fmla="*/ 67853 w 8845162"/>
              <a:gd name="connsiteY48" fmla="*/ 348389 h 6858000"/>
              <a:gd name="connsiteX49" fmla="*/ 55078 w 8845162"/>
              <a:gd name="connsiteY49" fmla="*/ 245519 h 6858000"/>
              <a:gd name="connsiteX50" fmla="*/ 42976 w 8845162"/>
              <a:gd name="connsiteY50" fmla="*/ 159108 h 6858000"/>
              <a:gd name="connsiteX51" fmla="*/ 25662 w 8845162"/>
              <a:gd name="connsiteY51" fmla="*/ 40464 h 6858000"/>
              <a:gd name="connsiteX52" fmla="*/ 19779 w 8845162"/>
              <a:gd name="connsiteY52" fmla="*/ 2 h 6858000"/>
              <a:gd name="connsiteX53" fmla="*/ 26532 w 8845162"/>
              <a:gd name="connsiteY53" fmla="*/ 2 h 6858000"/>
              <a:gd name="connsiteX54" fmla="*/ 26532 w 8845162"/>
              <a:gd name="connsiteY54" fmla="*/ 1 h 6858000"/>
              <a:gd name="connsiteX55" fmla="*/ 0 w 8845162"/>
              <a:gd name="connsiteY55" fmla="*/ 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8845162" h="6858000">
                <a:moveTo>
                  <a:pt x="0" y="0"/>
                </a:moveTo>
                <a:lnTo>
                  <a:pt x="6265248" y="0"/>
                </a:lnTo>
                <a:lnTo>
                  <a:pt x="7537703" y="0"/>
                </a:lnTo>
                <a:lnTo>
                  <a:pt x="8845162" y="0"/>
                </a:lnTo>
                <a:lnTo>
                  <a:pt x="8845162" y="6858000"/>
                </a:lnTo>
                <a:lnTo>
                  <a:pt x="7537703" y="6858000"/>
                </a:lnTo>
                <a:lnTo>
                  <a:pt x="6265248" y="6858000"/>
                </a:lnTo>
                <a:lnTo>
                  <a:pt x="20957" y="6858000"/>
                </a:lnTo>
                <a:lnTo>
                  <a:pt x="46002" y="6702325"/>
                </a:lnTo>
                <a:lnTo>
                  <a:pt x="69870" y="6547334"/>
                </a:lnTo>
                <a:lnTo>
                  <a:pt x="93234" y="6391658"/>
                </a:lnTo>
                <a:lnTo>
                  <a:pt x="113237" y="6235295"/>
                </a:lnTo>
                <a:lnTo>
                  <a:pt x="133409" y="6079619"/>
                </a:lnTo>
                <a:lnTo>
                  <a:pt x="152234" y="5923256"/>
                </a:lnTo>
                <a:lnTo>
                  <a:pt x="168370" y="5768951"/>
                </a:lnTo>
                <a:lnTo>
                  <a:pt x="183667" y="5612589"/>
                </a:lnTo>
                <a:lnTo>
                  <a:pt x="197619" y="5456912"/>
                </a:lnTo>
                <a:lnTo>
                  <a:pt x="209720" y="5303979"/>
                </a:lnTo>
                <a:lnTo>
                  <a:pt x="221823" y="5148988"/>
                </a:lnTo>
                <a:lnTo>
                  <a:pt x="231908" y="4996055"/>
                </a:lnTo>
                <a:lnTo>
                  <a:pt x="239808" y="4843121"/>
                </a:lnTo>
                <a:lnTo>
                  <a:pt x="248045" y="4690874"/>
                </a:lnTo>
                <a:lnTo>
                  <a:pt x="254936" y="4539998"/>
                </a:lnTo>
                <a:lnTo>
                  <a:pt x="259811" y="4390493"/>
                </a:lnTo>
                <a:lnTo>
                  <a:pt x="264014" y="4240989"/>
                </a:lnTo>
                <a:lnTo>
                  <a:pt x="268047" y="4092856"/>
                </a:lnTo>
                <a:lnTo>
                  <a:pt x="269897" y="3946781"/>
                </a:lnTo>
                <a:lnTo>
                  <a:pt x="271913" y="3800705"/>
                </a:lnTo>
                <a:lnTo>
                  <a:pt x="272922" y="3656687"/>
                </a:lnTo>
                <a:lnTo>
                  <a:pt x="271913" y="3514041"/>
                </a:lnTo>
                <a:lnTo>
                  <a:pt x="271913" y="3372766"/>
                </a:lnTo>
                <a:lnTo>
                  <a:pt x="269897" y="3232863"/>
                </a:lnTo>
                <a:lnTo>
                  <a:pt x="266871" y="3095703"/>
                </a:lnTo>
                <a:lnTo>
                  <a:pt x="264014" y="2959915"/>
                </a:lnTo>
                <a:lnTo>
                  <a:pt x="260820" y="2826869"/>
                </a:lnTo>
                <a:lnTo>
                  <a:pt x="255946" y="2694510"/>
                </a:lnTo>
                <a:lnTo>
                  <a:pt x="250734" y="2564209"/>
                </a:lnTo>
                <a:lnTo>
                  <a:pt x="246028" y="2436650"/>
                </a:lnTo>
                <a:lnTo>
                  <a:pt x="232749" y="2187704"/>
                </a:lnTo>
                <a:lnTo>
                  <a:pt x="218630" y="1949046"/>
                </a:lnTo>
                <a:lnTo>
                  <a:pt x="203837" y="1719989"/>
                </a:lnTo>
                <a:lnTo>
                  <a:pt x="187532" y="1503276"/>
                </a:lnTo>
                <a:lnTo>
                  <a:pt x="170555" y="1296164"/>
                </a:lnTo>
                <a:lnTo>
                  <a:pt x="152234" y="1104140"/>
                </a:lnTo>
                <a:lnTo>
                  <a:pt x="134248" y="923775"/>
                </a:lnTo>
                <a:lnTo>
                  <a:pt x="116263" y="757811"/>
                </a:lnTo>
                <a:lnTo>
                  <a:pt x="99286" y="605564"/>
                </a:lnTo>
                <a:lnTo>
                  <a:pt x="83149" y="470461"/>
                </a:lnTo>
                <a:lnTo>
                  <a:pt x="67853" y="348389"/>
                </a:lnTo>
                <a:lnTo>
                  <a:pt x="55078" y="245519"/>
                </a:lnTo>
                <a:lnTo>
                  <a:pt x="42976" y="159108"/>
                </a:lnTo>
                <a:lnTo>
                  <a:pt x="25662" y="40464"/>
                </a:lnTo>
                <a:lnTo>
                  <a:pt x="19779" y="2"/>
                </a:lnTo>
                <a:lnTo>
                  <a:pt x="26532" y="2"/>
                </a:lnTo>
                <a:lnTo>
                  <a:pt x="26532" y="1"/>
                </a:lnTo>
                <a:lnTo>
                  <a:pt x="0" y="1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B6280E-6523-4950-9378-2A9E72D09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6569" y="329184"/>
            <a:ext cx="7402285" cy="1267967"/>
          </a:xfrm>
        </p:spPr>
        <p:txBody>
          <a:bodyPr>
            <a:normAutofit/>
          </a:bodyPr>
          <a:lstStyle/>
          <a:p>
            <a:r>
              <a:rPr lang="en-US" sz="6000" b="1" dirty="0"/>
              <a:t>Get Ready Check 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D89255-8778-441A-BB48-B381068F9E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963" y="1822335"/>
            <a:ext cx="8325236" cy="4231223"/>
          </a:xfrm>
        </p:spPr>
        <p:txBody>
          <a:bodyPr>
            <a:normAutofit lnSpcReduction="10000"/>
          </a:bodyPr>
          <a:lstStyle/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4400" b="1" dirty="0"/>
              <a:t>My conduct toward my family</a:t>
            </a:r>
            <a:endParaRPr lang="sv-SE" sz="4400" i="1" dirty="0"/>
          </a:p>
          <a:p>
            <a:pPr marL="512763" lvl="1" indent="-231775">
              <a:spcBef>
                <a:spcPts val="1200"/>
              </a:spcBef>
              <a:spcAft>
                <a:spcPts val="0"/>
              </a:spcAft>
            </a:pPr>
            <a:r>
              <a:rPr lang="sv-SE" sz="4200" dirty="0"/>
              <a:t>Honor my </a:t>
            </a:r>
            <a:r>
              <a:rPr lang="sv-SE" sz="4200" u="sng" dirty="0"/>
              <a:t>parents</a:t>
            </a:r>
            <a:r>
              <a:rPr lang="sv-SE" sz="4200" dirty="0"/>
              <a:t>, </a:t>
            </a:r>
            <a:r>
              <a:rPr lang="en-US" sz="4200" i="1" dirty="0"/>
              <a:t>Ephesians 6:1-3 (Romans 1:30; 2 Timothy 3:2, 4; </a:t>
            </a:r>
            <a:br>
              <a:rPr lang="en-US" sz="4200" i="1" dirty="0"/>
            </a:br>
            <a:r>
              <a:rPr lang="en-US" sz="4200" i="1" dirty="0"/>
              <a:t>1 Timothy 5:8)</a:t>
            </a:r>
          </a:p>
          <a:p>
            <a:pPr marL="512763" lvl="1" indent="-231775">
              <a:spcBef>
                <a:spcPts val="1200"/>
              </a:spcBef>
              <a:spcAft>
                <a:spcPts val="0"/>
              </a:spcAft>
            </a:pPr>
            <a:r>
              <a:rPr lang="en-US" sz="4200" dirty="0"/>
              <a:t>Rear my </a:t>
            </a:r>
            <a:r>
              <a:rPr lang="en-US" sz="4200" u="sng" dirty="0"/>
              <a:t>children</a:t>
            </a:r>
            <a:r>
              <a:rPr lang="en-US" sz="4200" dirty="0"/>
              <a:t> in the Lord’s ways, </a:t>
            </a:r>
            <a:r>
              <a:rPr lang="en-US" sz="4200" i="1" dirty="0"/>
              <a:t>Ephesians 6:4 (2)</a:t>
            </a:r>
          </a:p>
        </p:txBody>
      </p:sp>
      <p:pic>
        <p:nvPicPr>
          <p:cNvPr id="4" name="Picture 2" descr="A picture containing object, drawing&#10;&#10;Description automatically generated">
            <a:extLst>
              <a:ext uri="{FF2B5EF4-FFF2-40B4-BE49-F238E27FC236}">
                <a16:creationId xmlns:a16="http://schemas.microsoft.com/office/drawing/2014/main" id="{43EA41D3-840D-4AEB-9345-2FF5F139E7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1675431" y="6312165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AA4D8F-FA22-4D72-B7AD-E41602D4A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972" y="6395566"/>
            <a:ext cx="551167" cy="377825"/>
          </a:xfrm>
        </p:spPr>
        <p:txBody>
          <a:bodyPr/>
          <a:lstStyle/>
          <a:p>
            <a:pPr algn="l"/>
            <a:fld id="{D57F1E4F-1CFF-5643-939E-217C01CDF565}" type="slidenum">
              <a:rPr lang="en-US" sz="1400" smtClean="0"/>
              <a:pPr algn="l"/>
              <a:t>5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1985729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54309F57-B331-41A7-9154-15EC2AF45A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845162" cy="6858000"/>
          </a:xfrm>
          <a:custGeom>
            <a:avLst/>
            <a:gdLst>
              <a:gd name="connsiteX0" fmla="*/ 0 w 8845162"/>
              <a:gd name="connsiteY0" fmla="*/ 0 h 6858000"/>
              <a:gd name="connsiteX1" fmla="*/ 6265248 w 8845162"/>
              <a:gd name="connsiteY1" fmla="*/ 0 h 6858000"/>
              <a:gd name="connsiteX2" fmla="*/ 7537703 w 8845162"/>
              <a:gd name="connsiteY2" fmla="*/ 0 h 6858000"/>
              <a:gd name="connsiteX3" fmla="*/ 8845162 w 8845162"/>
              <a:gd name="connsiteY3" fmla="*/ 0 h 6858000"/>
              <a:gd name="connsiteX4" fmla="*/ 8845162 w 8845162"/>
              <a:gd name="connsiteY4" fmla="*/ 6858000 h 6858000"/>
              <a:gd name="connsiteX5" fmla="*/ 7537703 w 8845162"/>
              <a:gd name="connsiteY5" fmla="*/ 6858000 h 6858000"/>
              <a:gd name="connsiteX6" fmla="*/ 6265248 w 8845162"/>
              <a:gd name="connsiteY6" fmla="*/ 6858000 h 6858000"/>
              <a:gd name="connsiteX7" fmla="*/ 20957 w 8845162"/>
              <a:gd name="connsiteY7" fmla="*/ 6858000 h 6858000"/>
              <a:gd name="connsiteX8" fmla="*/ 46002 w 8845162"/>
              <a:gd name="connsiteY8" fmla="*/ 6702325 h 6858000"/>
              <a:gd name="connsiteX9" fmla="*/ 69870 w 8845162"/>
              <a:gd name="connsiteY9" fmla="*/ 6547334 h 6858000"/>
              <a:gd name="connsiteX10" fmla="*/ 93234 w 8845162"/>
              <a:gd name="connsiteY10" fmla="*/ 6391658 h 6858000"/>
              <a:gd name="connsiteX11" fmla="*/ 113237 w 8845162"/>
              <a:gd name="connsiteY11" fmla="*/ 6235295 h 6858000"/>
              <a:gd name="connsiteX12" fmla="*/ 133409 w 8845162"/>
              <a:gd name="connsiteY12" fmla="*/ 6079619 h 6858000"/>
              <a:gd name="connsiteX13" fmla="*/ 152234 w 8845162"/>
              <a:gd name="connsiteY13" fmla="*/ 5923256 h 6858000"/>
              <a:gd name="connsiteX14" fmla="*/ 168370 w 8845162"/>
              <a:gd name="connsiteY14" fmla="*/ 5768951 h 6858000"/>
              <a:gd name="connsiteX15" fmla="*/ 183667 w 8845162"/>
              <a:gd name="connsiteY15" fmla="*/ 5612589 h 6858000"/>
              <a:gd name="connsiteX16" fmla="*/ 197619 w 8845162"/>
              <a:gd name="connsiteY16" fmla="*/ 5456912 h 6858000"/>
              <a:gd name="connsiteX17" fmla="*/ 209720 w 8845162"/>
              <a:gd name="connsiteY17" fmla="*/ 5303979 h 6858000"/>
              <a:gd name="connsiteX18" fmla="*/ 221823 w 8845162"/>
              <a:gd name="connsiteY18" fmla="*/ 5148988 h 6858000"/>
              <a:gd name="connsiteX19" fmla="*/ 231908 w 8845162"/>
              <a:gd name="connsiteY19" fmla="*/ 4996055 h 6858000"/>
              <a:gd name="connsiteX20" fmla="*/ 239808 w 8845162"/>
              <a:gd name="connsiteY20" fmla="*/ 4843121 h 6858000"/>
              <a:gd name="connsiteX21" fmla="*/ 248045 w 8845162"/>
              <a:gd name="connsiteY21" fmla="*/ 4690874 h 6858000"/>
              <a:gd name="connsiteX22" fmla="*/ 254936 w 8845162"/>
              <a:gd name="connsiteY22" fmla="*/ 4539998 h 6858000"/>
              <a:gd name="connsiteX23" fmla="*/ 259811 w 8845162"/>
              <a:gd name="connsiteY23" fmla="*/ 4390493 h 6858000"/>
              <a:gd name="connsiteX24" fmla="*/ 264014 w 8845162"/>
              <a:gd name="connsiteY24" fmla="*/ 4240989 h 6858000"/>
              <a:gd name="connsiteX25" fmla="*/ 268047 w 8845162"/>
              <a:gd name="connsiteY25" fmla="*/ 4092856 h 6858000"/>
              <a:gd name="connsiteX26" fmla="*/ 269897 w 8845162"/>
              <a:gd name="connsiteY26" fmla="*/ 3946781 h 6858000"/>
              <a:gd name="connsiteX27" fmla="*/ 271913 w 8845162"/>
              <a:gd name="connsiteY27" fmla="*/ 3800705 h 6858000"/>
              <a:gd name="connsiteX28" fmla="*/ 272922 w 8845162"/>
              <a:gd name="connsiteY28" fmla="*/ 3656687 h 6858000"/>
              <a:gd name="connsiteX29" fmla="*/ 271913 w 8845162"/>
              <a:gd name="connsiteY29" fmla="*/ 3514041 h 6858000"/>
              <a:gd name="connsiteX30" fmla="*/ 271913 w 8845162"/>
              <a:gd name="connsiteY30" fmla="*/ 3372766 h 6858000"/>
              <a:gd name="connsiteX31" fmla="*/ 269897 w 8845162"/>
              <a:gd name="connsiteY31" fmla="*/ 3232863 h 6858000"/>
              <a:gd name="connsiteX32" fmla="*/ 266871 w 8845162"/>
              <a:gd name="connsiteY32" fmla="*/ 3095703 h 6858000"/>
              <a:gd name="connsiteX33" fmla="*/ 264014 w 8845162"/>
              <a:gd name="connsiteY33" fmla="*/ 2959915 h 6858000"/>
              <a:gd name="connsiteX34" fmla="*/ 260820 w 8845162"/>
              <a:gd name="connsiteY34" fmla="*/ 2826869 h 6858000"/>
              <a:gd name="connsiteX35" fmla="*/ 255946 w 8845162"/>
              <a:gd name="connsiteY35" fmla="*/ 2694510 h 6858000"/>
              <a:gd name="connsiteX36" fmla="*/ 250734 w 8845162"/>
              <a:gd name="connsiteY36" fmla="*/ 2564209 h 6858000"/>
              <a:gd name="connsiteX37" fmla="*/ 246028 w 8845162"/>
              <a:gd name="connsiteY37" fmla="*/ 2436650 h 6858000"/>
              <a:gd name="connsiteX38" fmla="*/ 232749 w 8845162"/>
              <a:gd name="connsiteY38" fmla="*/ 2187704 h 6858000"/>
              <a:gd name="connsiteX39" fmla="*/ 218630 w 8845162"/>
              <a:gd name="connsiteY39" fmla="*/ 1949046 h 6858000"/>
              <a:gd name="connsiteX40" fmla="*/ 203837 w 8845162"/>
              <a:gd name="connsiteY40" fmla="*/ 1719989 h 6858000"/>
              <a:gd name="connsiteX41" fmla="*/ 187532 w 8845162"/>
              <a:gd name="connsiteY41" fmla="*/ 1503276 h 6858000"/>
              <a:gd name="connsiteX42" fmla="*/ 170555 w 8845162"/>
              <a:gd name="connsiteY42" fmla="*/ 1296164 h 6858000"/>
              <a:gd name="connsiteX43" fmla="*/ 152234 w 8845162"/>
              <a:gd name="connsiteY43" fmla="*/ 1104140 h 6858000"/>
              <a:gd name="connsiteX44" fmla="*/ 134248 w 8845162"/>
              <a:gd name="connsiteY44" fmla="*/ 923775 h 6858000"/>
              <a:gd name="connsiteX45" fmla="*/ 116263 w 8845162"/>
              <a:gd name="connsiteY45" fmla="*/ 757811 h 6858000"/>
              <a:gd name="connsiteX46" fmla="*/ 99286 w 8845162"/>
              <a:gd name="connsiteY46" fmla="*/ 605564 h 6858000"/>
              <a:gd name="connsiteX47" fmla="*/ 83149 w 8845162"/>
              <a:gd name="connsiteY47" fmla="*/ 470461 h 6858000"/>
              <a:gd name="connsiteX48" fmla="*/ 67853 w 8845162"/>
              <a:gd name="connsiteY48" fmla="*/ 348389 h 6858000"/>
              <a:gd name="connsiteX49" fmla="*/ 55078 w 8845162"/>
              <a:gd name="connsiteY49" fmla="*/ 245519 h 6858000"/>
              <a:gd name="connsiteX50" fmla="*/ 42976 w 8845162"/>
              <a:gd name="connsiteY50" fmla="*/ 159108 h 6858000"/>
              <a:gd name="connsiteX51" fmla="*/ 25662 w 8845162"/>
              <a:gd name="connsiteY51" fmla="*/ 40464 h 6858000"/>
              <a:gd name="connsiteX52" fmla="*/ 19779 w 8845162"/>
              <a:gd name="connsiteY52" fmla="*/ 2 h 6858000"/>
              <a:gd name="connsiteX53" fmla="*/ 26532 w 8845162"/>
              <a:gd name="connsiteY53" fmla="*/ 2 h 6858000"/>
              <a:gd name="connsiteX54" fmla="*/ 26532 w 8845162"/>
              <a:gd name="connsiteY54" fmla="*/ 1 h 6858000"/>
              <a:gd name="connsiteX55" fmla="*/ 0 w 8845162"/>
              <a:gd name="connsiteY55" fmla="*/ 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8845162" h="6858000">
                <a:moveTo>
                  <a:pt x="0" y="0"/>
                </a:moveTo>
                <a:lnTo>
                  <a:pt x="6265248" y="0"/>
                </a:lnTo>
                <a:lnTo>
                  <a:pt x="7537703" y="0"/>
                </a:lnTo>
                <a:lnTo>
                  <a:pt x="8845162" y="0"/>
                </a:lnTo>
                <a:lnTo>
                  <a:pt x="8845162" y="6858000"/>
                </a:lnTo>
                <a:lnTo>
                  <a:pt x="7537703" y="6858000"/>
                </a:lnTo>
                <a:lnTo>
                  <a:pt x="6265248" y="6858000"/>
                </a:lnTo>
                <a:lnTo>
                  <a:pt x="20957" y="6858000"/>
                </a:lnTo>
                <a:lnTo>
                  <a:pt x="46002" y="6702325"/>
                </a:lnTo>
                <a:lnTo>
                  <a:pt x="69870" y="6547334"/>
                </a:lnTo>
                <a:lnTo>
                  <a:pt x="93234" y="6391658"/>
                </a:lnTo>
                <a:lnTo>
                  <a:pt x="113237" y="6235295"/>
                </a:lnTo>
                <a:lnTo>
                  <a:pt x="133409" y="6079619"/>
                </a:lnTo>
                <a:lnTo>
                  <a:pt x="152234" y="5923256"/>
                </a:lnTo>
                <a:lnTo>
                  <a:pt x="168370" y="5768951"/>
                </a:lnTo>
                <a:lnTo>
                  <a:pt x="183667" y="5612589"/>
                </a:lnTo>
                <a:lnTo>
                  <a:pt x="197619" y="5456912"/>
                </a:lnTo>
                <a:lnTo>
                  <a:pt x="209720" y="5303979"/>
                </a:lnTo>
                <a:lnTo>
                  <a:pt x="221823" y="5148988"/>
                </a:lnTo>
                <a:lnTo>
                  <a:pt x="231908" y="4996055"/>
                </a:lnTo>
                <a:lnTo>
                  <a:pt x="239808" y="4843121"/>
                </a:lnTo>
                <a:lnTo>
                  <a:pt x="248045" y="4690874"/>
                </a:lnTo>
                <a:lnTo>
                  <a:pt x="254936" y="4539998"/>
                </a:lnTo>
                <a:lnTo>
                  <a:pt x="259811" y="4390493"/>
                </a:lnTo>
                <a:lnTo>
                  <a:pt x="264014" y="4240989"/>
                </a:lnTo>
                <a:lnTo>
                  <a:pt x="268047" y="4092856"/>
                </a:lnTo>
                <a:lnTo>
                  <a:pt x="269897" y="3946781"/>
                </a:lnTo>
                <a:lnTo>
                  <a:pt x="271913" y="3800705"/>
                </a:lnTo>
                <a:lnTo>
                  <a:pt x="272922" y="3656687"/>
                </a:lnTo>
                <a:lnTo>
                  <a:pt x="271913" y="3514041"/>
                </a:lnTo>
                <a:lnTo>
                  <a:pt x="271913" y="3372766"/>
                </a:lnTo>
                <a:lnTo>
                  <a:pt x="269897" y="3232863"/>
                </a:lnTo>
                <a:lnTo>
                  <a:pt x="266871" y="3095703"/>
                </a:lnTo>
                <a:lnTo>
                  <a:pt x="264014" y="2959915"/>
                </a:lnTo>
                <a:lnTo>
                  <a:pt x="260820" y="2826869"/>
                </a:lnTo>
                <a:lnTo>
                  <a:pt x="255946" y="2694510"/>
                </a:lnTo>
                <a:lnTo>
                  <a:pt x="250734" y="2564209"/>
                </a:lnTo>
                <a:lnTo>
                  <a:pt x="246028" y="2436650"/>
                </a:lnTo>
                <a:lnTo>
                  <a:pt x="232749" y="2187704"/>
                </a:lnTo>
                <a:lnTo>
                  <a:pt x="218630" y="1949046"/>
                </a:lnTo>
                <a:lnTo>
                  <a:pt x="203837" y="1719989"/>
                </a:lnTo>
                <a:lnTo>
                  <a:pt x="187532" y="1503276"/>
                </a:lnTo>
                <a:lnTo>
                  <a:pt x="170555" y="1296164"/>
                </a:lnTo>
                <a:lnTo>
                  <a:pt x="152234" y="1104140"/>
                </a:lnTo>
                <a:lnTo>
                  <a:pt x="134248" y="923775"/>
                </a:lnTo>
                <a:lnTo>
                  <a:pt x="116263" y="757811"/>
                </a:lnTo>
                <a:lnTo>
                  <a:pt x="99286" y="605564"/>
                </a:lnTo>
                <a:lnTo>
                  <a:pt x="83149" y="470461"/>
                </a:lnTo>
                <a:lnTo>
                  <a:pt x="67853" y="348389"/>
                </a:lnTo>
                <a:lnTo>
                  <a:pt x="55078" y="245519"/>
                </a:lnTo>
                <a:lnTo>
                  <a:pt x="42976" y="159108"/>
                </a:lnTo>
                <a:lnTo>
                  <a:pt x="25662" y="40464"/>
                </a:lnTo>
                <a:lnTo>
                  <a:pt x="19779" y="2"/>
                </a:lnTo>
                <a:lnTo>
                  <a:pt x="26532" y="2"/>
                </a:lnTo>
                <a:lnTo>
                  <a:pt x="26532" y="1"/>
                </a:lnTo>
                <a:lnTo>
                  <a:pt x="0" y="1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B6280E-6523-4950-9378-2A9E72D09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6569" y="534161"/>
            <a:ext cx="7402285" cy="1267967"/>
          </a:xfrm>
        </p:spPr>
        <p:txBody>
          <a:bodyPr>
            <a:normAutofit/>
          </a:bodyPr>
          <a:lstStyle/>
          <a:p>
            <a:r>
              <a:rPr lang="en-US" sz="6000" b="1" dirty="0"/>
              <a:t>Get Ready Check 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D89255-8778-441A-BB48-B381068F9E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261" y="1921763"/>
            <a:ext cx="8114639" cy="2966566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4400" b="1" dirty="0"/>
              <a:t>Be saved</a:t>
            </a:r>
            <a:r>
              <a:rPr lang="en-US" sz="4400" dirty="0"/>
              <a:t>, </a:t>
            </a:r>
            <a:r>
              <a:rPr lang="sv-SE" sz="4400" i="1" dirty="0"/>
              <a:t>Jno. 6:44-45; 8:23-24; Lk. 13:5; Rom. 10:9-10; Mk. 16:16</a:t>
            </a:r>
          </a:p>
          <a:p>
            <a:pPr marL="512763" lvl="1" indent="-231775">
              <a:spcBef>
                <a:spcPts val="1200"/>
              </a:spcBef>
              <a:spcAft>
                <a:spcPts val="0"/>
              </a:spcAft>
            </a:pPr>
            <a:r>
              <a:rPr lang="en-US" sz="4200" dirty="0"/>
              <a:t>Choose today, </a:t>
            </a:r>
            <a:r>
              <a:rPr lang="en-US" sz="4200" i="1" dirty="0"/>
              <a:t>Acts 2:40-41</a:t>
            </a:r>
          </a:p>
        </p:txBody>
      </p:sp>
      <p:pic>
        <p:nvPicPr>
          <p:cNvPr id="4" name="Picture 2" descr="A picture containing object, drawing&#10;&#10;Description automatically generated">
            <a:extLst>
              <a:ext uri="{FF2B5EF4-FFF2-40B4-BE49-F238E27FC236}">
                <a16:creationId xmlns:a16="http://schemas.microsoft.com/office/drawing/2014/main" id="{43EA41D3-840D-4AEB-9345-2FF5F139E7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1675431" y="6312165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AA4D8F-FA22-4D72-B7AD-E41602D4A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972" y="6395566"/>
            <a:ext cx="551167" cy="377825"/>
          </a:xfrm>
        </p:spPr>
        <p:txBody>
          <a:bodyPr/>
          <a:lstStyle/>
          <a:p>
            <a:pPr algn="l"/>
            <a:fld id="{D57F1E4F-1CFF-5643-939E-217C01CDF565}" type="slidenum">
              <a:rPr lang="en-US" sz="1400" smtClean="0"/>
              <a:pPr algn="l"/>
              <a:t>6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8707754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54309F57-B331-41A7-9154-15EC2AF45A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845162" cy="6858000"/>
          </a:xfrm>
          <a:custGeom>
            <a:avLst/>
            <a:gdLst>
              <a:gd name="connsiteX0" fmla="*/ 0 w 8845162"/>
              <a:gd name="connsiteY0" fmla="*/ 0 h 6858000"/>
              <a:gd name="connsiteX1" fmla="*/ 6265248 w 8845162"/>
              <a:gd name="connsiteY1" fmla="*/ 0 h 6858000"/>
              <a:gd name="connsiteX2" fmla="*/ 7537703 w 8845162"/>
              <a:gd name="connsiteY2" fmla="*/ 0 h 6858000"/>
              <a:gd name="connsiteX3" fmla="*/ 8845162 w 8845162"/>
              <a:gd name="connsiteY3" fmla="*/ 0 h 6858000"/>
              <a:gd name="connsiteX4" fmla="*/ 8845162 w 8845162"/>
              <a:gd name="connsiteY4" fmla="*/ 6858000 h 6858000"/>
              <a:gd name="connsiteX5" fmla="*/ 7537703 w 8845162"/>
              <a:gd name="connsiteY5" fmla="*/ 6858000 h 6858000"/>
              <a:gd name="connsiteX6" fmla="*/ 6265248 w 8845162"/>
              <a:gd name="connsiteY6" fmla="*/ 6858000 h 6858000"/>
              <a:gd name="connsiteX7" fmla="*/ 20957 w 8845162"/>
              <a:gd name="connsiteY7" fmla="*/ 6858000 h 6858000"/>
              <a:gd name="connsiteX8" fmla="*/ 46002 w 8845162"/>
              <a:gd name="connsiteY8" fmla="*/ 6702325 h 6858000"/>
              <a:gd name="connsiteX9" fmla="*/ 69870 w 8845162"/>
              <a:gd name="connsiteY9" fmla="*/ 6547334 h 6858000"/>
              <a:gd name="connsiteX10" fmla="*/ 93234 w 8845162"/>
              <a:gd name="connsiteY10" fmla="*/ 6391658 h 6858000"/>
              <a:gd name="connsiteX11" fmla="*/ 113237 w 8845162"/>
              <a:gd name="connsiteY11" fmla="*/ 6235295 h 6858000"/>
              <a:gd name="connsiteX12" fmla="*/ 133409 w 8845162"/>
              <a:gd name="connsiteY12" fmla="*/ 6079619 h 6858000"/>
              <a:gd name="connsiteX13" fmla="*/ 152234 w 8845162"/>
              <a:gd name="connsiteY13" fmla="*/ 5923256 h 6858000"/>
              <a:gd name="connsiteX14" fmla="*/ 168370 w 8845162"/>
              <a:gd name="connsiteY14" fmla="*/ 5768951 h 6858000"/>
              <a:gd name="connsiteX15" fmla="*/ 183667 w 8845162"/>
              <a:gd name="connsiteY15" fmla="*/ 5612589 h 6858000"/>
              <a:gd name="connsiteX16" fmla="*/ 197619 w 8845162"/>
              <a:gd name="connsiteY16" fmla="*/ 5456912 h 6858000"/>
              <a:gd name="connsiteX17" fmla="*/ 209720 w 8845162"/>
              <a:gd name="connsiteY17" fmla="*/ 5303979 h 6858000"/>
              <a:gd name="connsiteX18" fmla="*/ 221823 w 8845162"/>
              <a:gd name="connsiteY18" fmla="*/ 5148988 h 6858000"/>
              <a:gd name="connsiteX19" fmla="*/ 231908 w 8845162"/>
              <a:gd name="connsiteY19" fmla="*/ 4996055 h 6858000"/>
              <a:gd name="connsiteX20" fmla="*/ 239808 w 8845162"/>
              <a:gd name="connsiteY20" fmla="*/ 4843121 h 6858000"/>
              <a:gd name="connsiteX21" fmla="*/ 248045 w 8845162"/>
              <a:gd name="connsiteY21" fmla="*/ 4690874 h 6858000"/>
              <a:gd name="connsiteX22" fmla="*/ 254936 w 8845162"/>
              <a:gd name="connsiteY22" fmla="*/ 4539998 h 6858000"/>
              <a:gd name="connsiteX23" fmla="*/ 259811 w 8845162"/>
              <a:gd name="connsiteY23" fmla="*/ 4390493 h 6858000"/>
              <a:gd name="connsiteX24" fmla="*/ 264014 w 8845162"/>
              <a:gd name="connsiteY24" fmla="*/ 4240989 h 6858000"/>
              <a:gd name="connsiteX25" fmla="*/ 268047 w 8845162"/>
              <a:gd name="connsiteY25" fmla="*/ 4092856 h 6858000"/>
              <a:gd name="connsiteX26" fmla="*/ 269897 w 8845162"/>
              <a:gd name="connsiteY26" fmla="*/ 3946781 h 6858000"/>
              <a:gd name="connsiteX27" fmla="*/ 271913 w 8845162"/>
              <a:gd name="connsiteY27" fmla="*/ 3800705 h 6858000"/>
              <a:gd name="connsiteX28" fmla="*/ 272922 w 8845162"/>
              <a:gd name="connsiteY28" fmla="*/ 3656687 h 6858000"/>
              <a:gd name="connsiteX29" fmla="*/ 271913 w 8845162"/>
              <a:gd name="connsiteY29" fmla="*/ 3514041 h 6858000"/>
              <a:gd name="connsiteX30" fmla="*/ 271913 w 8845162"/>
              <a:gd name="connsiteY30" fmla="*/ 3372766 h 6858000"/>
              <a:gd name="connsiteX31" fmla="*/ 269897 w 8845162"/>
              <a:gd name="connsiteY31" fmla="*/ 3232863 h 6858000"/>
              <a:gd name="connsiteX32" fmla="*/ 266871 w 8845162"/>
              <a:gd name="connsiteY32" fmla="*/ 3095703 h 6858000"/>
              <a:gd name="connsiteX33" fmla="*/ 264014 w 8845162"/>
              <a:gd name="connsiteY33" fmla="*/ 2959915 h 6858000"/>
              <a:gd name="connsiteX34" fmla="*/ 260820 w 8845162"/>
              <a:gd name="connsiteY34" fmla="*/ 2826869 h 6858000"/>
              <a:gd name="connsiteX35" fmla="*/ 255946 w 8845162"/>
              <a:gd name="connsiteY35" fmla="*/ 2694510 h 6858000"/>
              <a:gd name="connsiteX36" fmla="*/ 250734 w 8845162"/>
              <a:gd name="connsiteY36" fmla="*/ 2564209 h 6858000"/>
              <a:gd name="connsiteX37" fmla="*/ 246028 w 8845162"/>
              <a:gd name="connsiteY37" fmla="*/ 2436650 h 6858000"/>
              <a:gd name="connsiteX38" fmla="*/ 232749 w 8845162"/>
              <a:gd name="connsiteY38" fmla="*/ 2187704 h 6858000"/>
              <a:gd name="connsiteX39" fmla="*/ 218630 w 8845162"/>
              <a:gd name="connsiteY39" fmla="*/ 1949046 h 6858000"/>
              <a:gd name="connsiteX40" fmla="*/ 203837 w 8845162"/>
              <a:gd name="connsiteY40" fmla="*/ 1719989 h 6858000"/>
              <a:gd name="connsiteX41" fmla="*/ 187532 w 8845162"/>
              <a:gd name="connsiteY41" fmla="*/ 1503276 h 6858000"/>
              <a:gd name="connsiteX42" fmla="*/ 170555 w 8845162"/>
              <a:gd name="connsiteY42" fmla="*/ 1296164 h 6858000"/>
              <a:gd name="connsiteX43" fmla="*/ 152234 w 8845162"/>
              <a:gd name="connsiteY43" fmla="*/ 1104140 h 6858000"/>
              <a:gd name="connsiteX44" fmla="*/ 134248 w 8845162"/>
              <a:gd name="connsiteY44" fmla="*/ 923775 h 6858000"/>
              <a:gd name="connsiteX45" fmla="*/ 116263 w 8845162"/>
              <a:gd name="connsiteY45" fmla="*/ 757811 h 6858000"/>
              <a:gd name="connsiteX46" fmla="*/ 99286 w 8845162"/>
              <a:gd name="connsiteY46" fmla="*/ 605564 h 6858000"/>
              <a:gd name="connsiteX47" fmla="*/ 83149 w 8845162"/>
              <a:gd name="connsiteY47" fmla="*/ 470461 h 6858000"/>
              <a:gd name="connsiteX48" fmla="*/ 67853 w 8845162"/>
              <a:gd name="connsiteY48" fmla="*/ 348389 h 6858000"/>
              <a:gd name="connsiteX49" fmla="*/ 55078 w 8845162"/>
              <a:gd name="connsiteY49" fmla="*/ 245519 h 6858000"/>
              <a:gd name="connsiteX50" fmla="*/ 42976 w 8845162"/>
              <a:gd name="connsiteY50" fmla="*/ 159108 h 6858000"/>
              <a:gd name="connsiteX51" fmla="*/ 25662 w 8845162"/>
              <a:gd name="connsiteY51" fmla="*/ 40464 h 6858000"/>
              <a:gd name="connsiteX52" fmla="*/ 19779 w 8845162"/>
              <a:gd name="connsiteY52" fmla="*/ 2 h 6858000"/>
              <a:gd name="connsiteX53" fmla="*/ 26532 w 8845162"/>
              <a:gd name="connsiteY53" fmla="*/ 2 h 6858000"/>
              <a:gd name="connsiteX54" fmla="*/ 26532 w 8845162"/>
              <a:gd name="connsiteY54" fmla="*/ 1 h 6858000"/>
              <a:gd name="connsiteX55" fmla="*/ 0 w 8845162"/>
              <a:gd name="connsiteY55" fmla="*/ 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8845162" h="6858000">
                <a:moveTo>
                  <a:pt x="0" y="0"/>
                </a:moveTo>
                <a:lnTo>
                  <a:pt x="6265248" y="0"/>
                </a:lnTo>
                <a:lnTo>
                  <a:pt x="7537703" y="0"/>
                </a:lnTo>
                <a:lnTo>
                  <a:pt x="8845162" y="0"/>
                </a:lnTo>
                <a:lnTo>
                  <a:pt x="8845162" y="6858000"/>
                </a:lnTo>
                <a:lnTo>
                  <a:pt x="7537703" y="6858000"/>
                </a:lnTo>
                <a:lnTo>
                  <a:pt x="6265248" y="6858000"/>
                </a:lnTo>
                <a:lnTo>
                  <a:pt x="20957" y="6858000"/>
                </a:lnTo>
                <a:lnTo>
                  <a:pt x="46002" y="6702325"/>
                </a:lnTo>
                <a:lnTo>
                  <a:pt x="69870" y="6547334"/>
                </a:lnTo>
                <a:lnTo>
                  <a:pt x="93234" y="6391658"/>
                </a:lnTo>
                <a:lnTo>
                  <a:pt x="113237" y="6235295"/>
                </a:lnTo>
                <a:lnTo>
                  <a:pt x="133409" y="6079619"/>
                </a:lnTo>
                <a:lnTo>
                  <a:pt x="152234" y="5923256"/>
                </a:lnTo>
                <a:lnTo>
                  <a:pt x="168370" y="5768951"/>
                </a:lnTo>
                <a:lnTo>
                  <a:pt x="183667" y="5612589"/>
                </a:lnTo>
                <a:lnTo>
                  <a:pt x="197619" y="5456912"/>
                </a:lnTo>
                <a:lnTo>
                  <a:pt x="209720" y="5303979"/>
                </a:lnTo>
                <a:lnTo>
                  <a:pt x="221823" y="5148988"/>
                </a:lnTo>
                <a:lnTo>
                  <a:pt x="231908" y="4996055"/>
                </a:lnTo>
                <a:lnTo>
                  <a:pt x="239808" y="4843121"/>
                </a:lnTo>
                <a:lnTo>
                  <a:pt x="248045" y="4690874"/>
                </a:lnTo>
                <a:lnTo>
                  <a:pt x="254936" y="4539998"/>
                </a:lnTo>
                <a:lnTo>
                  <a:pt x="259811" y="4390493"/>
                </a:lnTo>
                <a:lnTo>
                  <a:pt x="264014" y="4240989"/>
                </a:lnTo>
                <a:lnTo>
                  <a:pt x="268047" y="4092856"/>
                </a:lnTo>
                <a:lnTo>
                  <a:pt x="269897" y="3946781"/>
                </a:lnTo>
                <a:lnTo>
                  <a:pt x="271913" y="3800705"/>
                </a:lnTo>
                <a:lnTo>
                  <a:pt x="272922" y="3656687"/>
                </a:lnTo>
                <a:lnTo>
                  <a:pt x="271913" y="3514041"/>
                </a:lnTo>
                <a:lnTo>
                  <a:pt x="271913" y="3372766"/>
                </a:lnTo>
                <a:lnTo>
                  <a:pt x="269897" y="3232863"/>
                </a:lnTo>
                <a:lnTo>
                  <a:pt x="266871" y="3095703"/>
                </a:lnTo>
                <a:lnTo>
                  <a:pt x="264014" y="2959915"/>
                </a:lnTo>
                <a:lnTo>
                  <a:pt x="260820" y="2826869"/>
                </a:lnTo>
                <a:lnTo>
                  <a:pt x="255946" y="2694510"/>
                </a:lnTo>
                <a:lnTo>
                  <a:pt x="250734" y="2564209"/>
                </a:lnTo>
                <a:lnTo>
                  <a:pt x="246028" y="2436650"/>
                </a:lnTo>
                <a:lnTo>
                  <a:pt x="232749" y="2187704"/>
                </a:lnTo>
                <a:lnTo>
                  <a:pt x="218630" y="1949046"/>
                </a:lnTo>
                <a:lnTo>
                  <a:pt x="203837" y="1719989"/>
                </a:lnTo>
                <a:lnTo>
                  <a:pt x="187532" y="1503276"/>
                </a:lnTo>
                <a:lnTo>
                  <a:pt x="170555" y="1296164"/>
                </a:lnTo>
                <a:lnTo>
                  <a:pt x="152234" y="1104140"/>
                </a:lnTo>
                <a:lnTo>
                  <a:pt x="134248" y="923775"/>
                </a:lnTo>
                <a:lnTo>
                  <a:pt x="116263" y="757811"/>
                </a:lnTo>
                <a:lnTo>
                  <a:pt x="99286" y="605564"/>
                </a:lnTo>
                <a:lnTo>
                  <a:pt x="83149" y="470461"/>
                </a:lnTo>
                <a:lnTo>
                  <a:pt x="67853" y="348389"/>
                </a:lnTo>
                <a:lnTo>
                  <a:pt x="55078" y="245519"/>
                </a:lnTo>
                <a:lnTo>
                  <a:pt x="42976" y="159108"/>
                </a:lnTo>
                <a:lnTo>
                  <a:pt x="25662" y="40464"/>
                </a:lnTo>
                <a:lnTo>
                  <a:pt x="19779" y="2"/>
                </a:lnTo>
                <a:lnTo>
                  <a:pt x="26532" y="2"/>
                </a:lnTo>
                <a:lnTo>
                  <a:pt x="26532" y="1"/>
                </a:lnTo>
                <a:lnTo>
                  <a:pt x="0" y="1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B6280E-6523-4950-9378-2A9E72D09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8761" y="280416"/>
            <a:ext cx="7402285" cy="1121665"/>
          </a:xfrm>
        </p:spPr>
        <p:txBody>
          <a:bodyPr>
            <a:normAutofit/>
          </a:bodyPr>
          <a:lstStyle/>
          <a:p>
            <a:r>
              <a:rPr lang="en-US" sz="6000" b="1" dirty="0"/>
              <a:t>Get Ready Check 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D89255-8778-441A-BB48-B381068F9E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3555" y="1402081"/>
            <a:ext cx="8388595" cy="537131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4200" b="1" dirty="0"/>
              <a:t>Be a faithful member of Christ’s church</a:t>
            </a:r>
            <a:r>
              <a:rPr lang="en-US" sz="4200" dirty="0"/>
              <a:t>, </a:t>
            </a:r>
            <a:r>
              <a:rPr lang="sv-SE" sz="4200" i="1" dirty="0"/>
              <a:t>Ephesians 1:22-23; </a:t>
            </a:r>
            <a:br>
              <a:rPr lang="sv-SE" sz="4200" i="1" dirty="0"/>
            </a:br>
            <a:r>
              <a:rPr lang="sv-SE" sz="4200" i="1" dirty="0"/>
              <a:t>2:16-19, 21-22</a:t>
            </a:r>
          </a:p>
          <a:p>
            <a:pPr marL="512763" lvl="1" indent="-231775">
              <a:spcBef>
                <a:spcPts val="1200"/>
              </a:spcBef>
              <a:spcAft>
                <a:spcPts val="0"/>
              </a:spcAft>
            </a:pPr>
            <a:r>
              <a:rPr lang="en-US" sz="4200" dirty="0"/>
              <a:t>Love God with all I am, and my neighbor as myself, </a:t>
            </a:r>
            <a:r>
              <a:rPr lang="en-US" sz="4200" i="1" dirty="0"/>
              <a:t>Mark 12:29-31</a:t>
            </a:r>
          </a:p>
          <a:p>
            <a:pPr marL="512763" lvl="1" indent="-231775">
              <a:spcBef>
                <a:spcPts val="1200"/>
              </a:spcBef>
              <a:spcAft>
                <a:spcPts val="0"/>
              </a:spcAft>
            </a:pPr>
            <a:r>
              <a:rPr lang="en-US" sz="4200" dirty="0"/>
              <a:t>Set and keep spiritual priorities,</a:t>
            </a:r>
            <a:br>
              <a:rPr lang="en-US" sz="4200" dirty="0"/>
            </a:br>
            <a:r>
              <a:rPr lang="en-US" sz="4200" i="1" dirty="0"/>
              <a:t>Matthew 6:33-34</a:t>
            </a:r>
          </a:p>
        </p:txBody>
      </p:sp>
      <p:pic>
        <p:nvPicPr>
          <p:cNvPr id="4" name="Picture 2" descr="A picture containing object, drawing&#10;&#10;Description automatically generated">
            <a:extLst>
              <a:ext uri="{FF2B5EF4-FFF2-40B4-BE49-F238E27FC236}">
                <a16:creationId xmlns:a16="http://schemas.microsoft.com/office/drawing/2014/main" id="{43EA41D3-840D-4AEB-9345-2FF5F139E7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1675431" y="6312165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AA4D8F-FA22-4D72-B7AD-E41602D4A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480175"/>
            <a:ext cx="551167" cy="377825"/>
          </a:xfrm>
        </p:spPr>
        <p:txBody>
          <a:bodyPr/>
          <a:lstStyle/>
          <a:p>
            <a:pPr algn="l"/>
            <a:fld id="{D57F1E4F-1CFF-5643-939E-217C01CDF565}" type="slidenum">
              <a:rPr lang="en-US" sz="1400" smtClean="0"/>
              <a:pPr algn="l"/>
              <a:t>7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870344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54309F57-B331-41A7-9154-15EC2AF45A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845162" cy="6858000"/>
          </a:xfrm>
          <a:custGeom>
            <a:avLst/>
            <a:gdLst>
              <a:gd name="connsiteX0" fmla="*/ 0 w 8845162"/>
              <a:gd name="connsiteY0" fmla="*/ 0 h 6858000"/>
              <a:gd name="connsiteX1" fmla="*/ 6265248 w 8845162"/>
              <a:gd name="connsiteY1" fmla="*/ 0 h 6858000"/>
              <a:gd name="connsiteX2" fmla="*/ 7537703 w 8845162"/>
              <a:gd name="connsiteY2" fmla="*/ 0 h 6858000"/>
              <a:gd name="connsiteX3" fmla="*/ 8845162 w 8845162"/>
              <a:gd name="connsiteY3" fmla="*/ 0 h 6858000"/>
              <a:gd name="connsiteX4" fmla="*/ 8845162 w 8845162"/>
              <a:gd name="connsiteY4" fmla="*/ 6858000 h 6858000"/>
              <a:gd name="connsiteX5" fmla="*/ 7537703 w 8845162"/>
              <a:gd name="connsiteY5" fmla="*/ 6858000 h 6858000"/>
              <a:gd name="connsiteX6" fmla="*/ 6265248 w 8845162"/>
              <a:gd name="connsiteY6" fmla="*/ 6858000 h 6858000"/>
              <a:gd name="connsiteX7" fmla="*/ 20957 w 8845162"/>
              <a:gd name="connsiteY7" fmla="*/ 6858000 h 6858000"/>
              <a:gd name="connsiteX8" fmla="*/ 46002 w 8845162"/>
              <a:gd name="connsiteY8" fmla="*/ 6702325 h 6858000"/>
              <a:gd name="connsiteX9" fmla="*/ 69870 w 8845162"/>
              <a:gd name="connsiteY9" fmla="*/ 6547334 h 6858000"/>
              <a:gd name="connsiteX10" fmla="*/ 93234 w 8845162"/>
              <a:gd name="connsiteY10" fmla="*/ 6391658 h 6858000"/>
              <a:gd name="connsiteX11" fmla="*/ 113237 w 8845162"/>
              <a:gd name="connsiteY11" fmla="*/ 6235295 h 6858000"/>
              <a:gd name="connsiteX12" fmla="*/ 133409 w 8845162"/>
              <a:gd name="connsiteY12" fmla="*/ 6079619 h 6858000"/>
              <a:gd name="connsiteX13" fmla="*/ 152234 w 8845162"/>
              <a:gd name="connsiteY13" fmla="*/ 5923256 h 6858000"/>
              <a:gd name="connsiteX14" fmla="*/ 168370 w 8845162"/>
              <a:gd name="connsiteY14" fmla="*/ 5768951 h 6858000"/>
              <a:gd name="connsiteX15" fmla="*/ 183667 w 8845162"/>
              <a:gd name="connsiteY15" fmla="*/ 5612589 h 6858000"/>
              <a:gd name="connsiteX16" fmla="*/ 197619 w 8845162"/>
              <a:gd name="connsiteY16" fmla="*/ 5456912 h 6858000"/>
              <a:gd name="connsiteX17" fmla="*/ 209720 w 8845162"/>
              <a:gd name="connsiteY17" fmla="*/ 5303979 h 6858000"/>
              <a:gd name="connsiteX18" fmla="*/ 221823 w 8845162"/>
              <a:gd name="connsiteY18" fmla="*/ 5148988 h 6858000"/>
              <a:gd name="connsiteX19" fmla="*/ 231908 w 8845162"/>
              <a:gd name="connsiteY19" fmla="*/ 4996055 h 6858000"/>
              <a:gd name="connsiteX20" fmla="*/ 239808 w 8845162"/>
              <a:gd name="connsiteY20" fmla="*/ 4843121 h 6858000"/>
              <a:gd name="connsiteX21" fmla="*/ 248045 w 8845162"/>
              <a:gd name="connsiteY21" fmla="*/ 4690874 h 6858000"/>
              <a:gd name="connsiteX22" fmla="*/ 254936 w 8845162"/>
              <a:gd name="connsiteY22" fmla="*/ 4539998 h 6858000"/>
              <a:gd name="connsiteX23" fmla="*/ 259811 w 8845162"/>
              <a:gd name="connsiteY23" fmla="*/ 4390493 h 6858000"/>
              <a:gd name="connsiteX24" fmla="*/ 264014 w 8845162"/>
              <a:gd name="connsiteY24" fmla="*/ 4240989 h 6858000"/>
              <a:gd name="connsiteX25" fmla="*/ 268047 w 8845162"/>
              <a:gd name="connsiteY25" fmla="*/ 4092856 h 6858000"/>
              <a:gd name="connsiteX26" fmla="*/ 269897 w 8845162"/>
              <a:gd name="connsiteY26" fmla="*/ 3946781 h 6858000"/>
              <a:gd name="connsiteX27" fmla="*/ 271913 w 8845162"/>
              <a:gd name="connsiteY27" fmla="*/ 3800705 h 6858000"/>
              <a:gd name="connsiteX28" fmla="*/ 272922 w 8845162"/>
              <a:gd name="connsiteY28" fmla="*/ 3656687 h 6858000"/>
              <a:gd name="connsiteX29" fmla="*/ 271913 w 8845162"/>
              <a:gd name="connsiteY29" fmla="*/ 3514041 h 6858000"/>
              <a:gd name="connsiteX30" fmla="*/ 271913 w 8845162"/>
              <a:gd name="connsiteY30" fmla="*/ 3372766 h 6858000"/>
              <a:gd name="connsiteX31" fmla="*/ 269897 w 8845162"/>
              <a:gd name="connsiteY31" fmla="*/ 3232863 h 6858000"/>
              <a:gd name="connsiteX32" fmla="*/ 266871 w 8845162"/>
              <a:gd name="connsiteY32" fmla="*/ 3095703 h 6858000"/>
              <a:gd name="connsiteX33" fmla="*/ 264014 w 8845162"/>
              <a:gd name="connsiteY33" fmla="*/ 2959915 h 6858000"/>
              <a:gd name="connsiteX34" fmla="*/ 260820 w 8845162"/>
              <a:gd name="connsiteY34" fmla="*/ 2826869 h 6858000"/>
              <a:gd name="connsiteX35" fmla="*/ 255946 w 8845162"/>
              <a:gd name="connsiteY35" fmla="*/ 2694510 h 6858000"/>
              <a:gd name="connsiteX36" fmla="*/ 250734 w 8845162"/>
              <a:gd name="connsiteY36" fmla="*/ 2564209 h 6858000"/>
              <a:gd name="connsiteX37" fmla="*/ 246028 w 8845162"/>
              <a:gd name="connsiteY37" fmla="*/ 2436650 h 6858000"/>
              <a:gd name="connsiteX38" fmla="*/ 232749 w 8845162"/>
              <a:gd name="connsiteY38" fmla="*/ 2187704 h 6858000"/>
              <a:gd name="connsiteX39" fmla="*/ 218630 w 8845162"/>
              <a:gd name="connsiteY39" fmla="*/ 1949046 h 6858000"/>
              <a:gd name="connsiteX40" fmla="*/ 203837 w 8845162"/>
              <a:gd name="connsiteY40" fmla="*/ 1719989 h 6858000"/>
              <a:gd name="connsiteX41" fmla="*/ 187532 w 8845162"/>
              <a:gd name="connsiteY41" fmla="*/ 1503276 h 6858000"/>
              <a:gd name="connsiteX42" fmla="*/ 170555 w 8845162"/>
              <a:gd name="connsiteY42" fmla="*/ 1296164 h 6858000"/>
              <a:gd name="connsiteX43" fmla="*/ 152234 w 8845162"/>
              <a:gd name="connsiteY43" fmla="*/ 1104140 h 6858000"/>
              <a:gd name="connsiteX44" fmla="*/ 134248 w 8845162"/>
              <a:gd name="connsiteY44" fmla="*/ 923775 h 6858000"/>
              <a:gd name="connsiteX45" fmla="*/ 116263 w 8845162"/>
              <a:gd name="connsiteY45" fmla="*/ 757811 h 6858000"/>
              <a:gd name="connsiteX46" fmla="*/ 99286 w 8845162"/>
              <a:gd name="connsiteY46" fmla="*/ 605564 h 6858000"/>
              <a:gd name="connsiteX47" fmla="*/ 83149 w 8845162"/>
              <a:gd name="connsiteY47" fmla="*/ 470461 h 6858000"/>
              <a:gd name="connsiteX48" fmla="*/ 67853 w 8845162"/>
              <a:gd name="connsiteY48" fmla="*/ 348389 h 6858000"/>
              <a:gd name="connsiteX49" fmla="*/ 55078 w 8845162"/>
              <a:gd name="connsiteY49" fmla="*/ 245519 h 6858000"/>
              <a:gd name="connsiteX50" fmla="*/ 42976 w 8845162"/>
              <a:gd name="connsiteY50" fmla="*/ 159108 h 6858000"/>
              <a:gd name="connsiteX51" fmla="*/ 25662 w 8845162"/>
              <a:gd name="connsiteY51" fmla="*/ 40464 h 6858000"/>
              <a:gd name="connsiteX52" fmla="*/ 19779 w 8845162"/>
              <a:gd name="connsiteY52" fmla="*/ 2 h 6858000"/>
              <a:gd name="connsiteX53" fmla="*/ 26532 w 8845162"/>
              <a:gd name="connsiteY53" fmla="*/ 2 h 6858000"/>
              <a:gd name="connsiteX54" fmla="*/ 26532 w 8845162"/>
              <a:gd name="connsiteY54" fmla="*/ 1 h 6858000"/>
              <a:gd name="connsiteX55" fmla="*/ 0 w 8845162"/>
              <a:gd name="connsiteY55" fmla="*/ 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8845162" h="6858000">
                <a:moveTo>
                  <a:pt x="0" y="0"/>
                </a:moveTo>
                <a:lnTo>
                  <a:pt x="6265248" y="0"/>
                </a:lnTo>
                <a:lnTo>
                  <a:pt x="7537703" y="0"/>
                </a:lnTo>
                <a:lnTo>
                  <a:pt x="8845162" y="0"/>
                </a:lnTo>
                <a:lnTo>
                  <a:pt x="8845162" y="6858000"/>
                </a:lnTo>
                <a:lnTo>
                  <a:pt x="7537703" y="6858000"/>
                </a:lnTo>
                <a:lnTo>
                  <a:pt x="6265248" y="6858000"/>
                </a:lnTo>
                <a:lnTo>
                  <a:pt x="20957" y="6858000"/>
                </a:lnTo>
                <a:lnTo>
                  <a:pt x="46002" y="6702325"/>
                </a:lnTo>
                <a:lnTo>
                  <a:pt x="69870" y="6547334"/>
                </a:lnTo>
                <a:lnTo>
                  <a:pt x="93234" y="6391658"/>
                </a:lnTo>
                <a:lnTo>
                  <a:pt x="113237" y="6235295"/>
                </a:lnTo>
                <a:lnTo>
                  <a:pt x="133409" y="6079619"/>
                </a:lnTo>
                <a:lnTo>
                  <a:pt x="152234" y="5923256"/>
                </a:lnTo>
                <a:lnTo>
                  <a:pt x="168370" y="5768951"/>
                </a:lnTo>
                <a:lnTo>
                  <a:pt x="183667" y="5612589"/>
                </a:lnTo>
                <a:lnTo>
                  <a:pt x="197619" y="5456912"/>
                </a:lnTo>
                <a:lnTo>
                  <a:pt x="209720" y="5303979"/>
                </a:lnTo>
                <a:lnTo>
                  <a:pt x="221823" y="5148988"/>
                </a:lnTo>
                <a:lnTo>
                  <a:pt x="231908" y="4996055"/>
                </a:lnTo>
                <a:lnTo>
                  <a:pt x="239808" y="4843121"/>
                </a:lnTo>
                <a:lnTo>
                  <a:pt x="248045" y="4690874"/>
                </a:lnTo>
                <a:lnTo>
                  <a:pt x="254936" y="4539998"/>
                </a:lnTo>
                <a:lnTo>
                  <a:pt x="259811" y="4390493"/>
                </a:lnTo>
                <a:lnTo>
                  <a:pt x="264014" y="4240989"/>
                </a:lnTo>
                <a:lnTo>
                  <a:pt x="268047" y="4092856"/>
                </a:lnTo>
                <a:lnTo>
                  <a:pt x="269897" y="3946781"/>
                </a:lnTo>
                <a:lnTo>
                  <a:pt x="271913" y="3800705"/>
                </a:lnTo>
                <a:lnTo>
                  <a:pt x="272922" y="3656687"/>
                </a:lnTo>
                <a:lnTo>
                  <a:pt x="271913" y="3514041"/>
                </a:lnTo>
                <a:lnTo>
                  <a:pt x="271913" y="3372766"/>
                </a:lnTo>
                <a:lnTo>
                  <a:pt x="269897" y="3232863"/>
                </a:lnTo>
                <a:lnTo>
                  <a:pt x="266871" y="3095703"/>
                </a:lnTo>
                <a:lnTo>
                  <a:pt x="264014" y="2959915"/>
                </a:lnTo>
                <a:lnTo>
                  <a:pt x="260820" y="2826869"/>
                </a:lnTo>
                <a:lnTo>
                  <a:pt x="255946" y="2694510"/>
                </a:lnTo>
                <a:lnTo>
                  <a:pt x="250734" y="2564209"/>
                </a:lnTo>
                <a:lnTo>
                  <a:pt x="246028" y="2436650"/>
                </a:lnTo>
                <a:lnTo>
                  <a:pt x="232749" y="2187704"/>
                </a:lnTo>
                <a:lnTo>
                  <a:pt x="218630" y="1949046"/>
                </a:lnTo>
                <a:lnTo>
                  <a:pt x="203837" y="1719989"/>
                </a:lnTo>
                <a:lnTo>
                  <a:pt x="187532" y="1503276"/>
                </a:lnTo>
                <a:lnTo>
                  <a:pt x="170555" y="1296164"/>
                </a:lnTo>
                <a:lnTo>
                  <a:pt x="152234" y="1104140"/>
                </a:lnTo>
                <a:lnTo>
                  <a:pt x="134248" y="923775"/>
                </a:lnTo>
                <a:lnTo>
                  <a:pt x="116263" y="757811"/>
                </a:lnTo>
                <a:lnTo>
                  <a:pt x="99286" y="605564"/>
                </a:lnTo>
                <a:lnTo>
                  <a:pt x="83149" y="470461"/>
                </a:lnTo>
                <a:lnTo>
                  <a:pt x="67853" y="348389"/>
                </a:lnTo>
                <a:lnTo>
                  <a:pt x="55078" y="245519"/>
                </a:lnTo>
                <a:lnTo>
                  <a:pt x="42976" y="159108"/>
                </a:lnTo>
                <a:lnTo>
                  <a:pt x="25662" y="40464"/>
                </a:lnTo>
                <a:lnTo>
                  <a:pt x="19779" y="2"/>
                </a:lnTo>
                <a:lnTo>
                  <a:pt x="26532" y="2"/>
                </a:lnTo>
                <a:lnTo>
                  <a:pt x="26532" y="1"/>
                </a:lnTo>
                <a:lnTo>
                  <a:pt x="0" y="1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B6280E-6523-4950-9378-2A9E72D09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6569" y="242288"/>
            <a:ext cx="7402285" cy="1267967"/>
          </a:xfrm>
        </p:spPr>
        <p:txBody>
          <a:bodyPr>
            <a:normAutofit/>
          </a:bodyPr>
          <a:lstStyle/>
          <a:p>
            <a:r>
              <a:rPr lang="en-US" sz="6000" b="1" dirty="0"/>
              <a:t>Get Ready Check 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D89255-8778-441A-BB48-B381068F9E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3555" y="1423686"/>
            <a:ext cx="8388595" cy="5304039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4200" b="1" dirty="0"/>
              <a:t>Be a faithful member of Christ’s church</a:t>
            </a:r>
            <a:r>
              <a:rPr lang="en-US" sz="4200" dirty="0"/>
              <a:t>, </a:t>
            </a:r>
            <a:r>
              <a:rPr lang="sv-SE" sz="4200" i="1" dirty="0"/>
              <a:t>Eph. 1:22-23; 2:16-19,21-22</a:t>
            </a:r>
          </a:p>
          <a:p>
            <a:pPr marL="512763" lvl="1" indent="-231775">
              <a:spcBef>
                <a:spcPts val="1200"/>
              </a:spcBef>
              <a:spcAft>
                <a:spcPts val="0"/>
              </a:spcAft>
            </a:pPr>
            <a:r>
              <a:rPr lang="en-US" sz="4200" dirty="0"/>
              <a:t>Meet my own responsibilities,</a:t>
            </a:r>
            <a:br>
              <a:rPr lang="en-US" sz="4200" dirty="0"/>
            </a:br>
            <a:r>
              <a:rPr lang="en-US" sz="4200" i="1" dirty="0"/>
              <a:t>Romans 12:3-8 (Galatians 6:5)</a:t>
            </a:r>
          </a:p>
          <a:p>
            <a:pPr marL="512763" lvl="1" indent="-231775">
              <a:spcBef>
                <a:spcPts val="1200"/>
              </a:spcBef>
              <a:spcAft>
                <a:spcPts val="0"/>
              </a:spcAft>
            </a:pPr>
            <a:r>
              <a:rPr lang="en-US" sz="4200" dirty="0"/>
              <a:t>Help spread gospel, </a:t>
            </a:r>
            <a:r>
              <a:rPr lang="en-US" sz="4200" i="1" dirty="0"/>
              <a:t>Acts 8:4</a:t>
            </a:r>
          </a:p>
          <a:p>
            <a:pPr marL="512763" lvl="1" indent="-231775">
              <a:spcBef>
                <a:spcPts val="1200"/>
              </a:spcBef>
              <a:spcAft>
                <a:spcPts val="0"/>
              </a:spcAft>
            </a:pPr>
            <a:r>
              <a:rPr lang="en-US" sz="4200" dirty="0"/>
              <a:t>Correct every sin in my life, </a:t>
            </a:r>
            <a:r>
              <a:rPr lang="en-US" sz="4200" i="1" dirty="0"/>
              <a:t>Acts 8: 19-24; 1 Jno. 1:9; Jas. 5:15-16</a:t>
            </a:r>
          </a:p>
        </p:txBody>
      </p:sp>
      <p:pic>
        <p:nvPicPr>
          <p:cNvPr id="4" name="Picture 2" descr="A picture containing object, drawing&#10;&#10;Description automatically generated">
            <a:extLst>
              <a:ext uri="{FF2B5EF4-FFF2-40B4-BE49-F238E27FC236}">
                <a16:creationId xmlns:a16="http://schemas.microsoft.com/office/drawing/2014/main" id="{43EA41D3-840D-4AEB-9345-2FF5F139E7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1675431" y="6312165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AA4D8F-FA22-4D72-B7AD-E41602D4A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480175"/>
            <a:ext cx="551167" cy="377825"/>
          </a:xfrm>
        </p:spPr>
        <p:txBody>
          <a:bodyPr/>
          <a:lstStyle/>
          <a:p>
            <a:pPr algn="l"/>
            <a:fld id="{D57F1E4F-1CFF-5643-939E-217C01CDF565}" type="slidenum">
              <a:rPr lang="en-US" sz="1400" smtClean="0"/>
              <a:pPr algn="l"/>
              <a:t>8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6325217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54309F57-B331-41A7-9154-15EC2AF45A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845162" cy="6858000"/>
          </a:xfrm>
          <a:custGeom>
            <a:avLst/>
            <a:gdLst>
              <a:gd name="connsiteX0" fmla="*/ 0 w 8845162"/>
              <a:gd name="connsiteY0" fmla="*/ 0 h 6858000"/>
              <a:gd name="connsiteX1" fmla="*/ 6265248 w 8845162"/>
              <a:gd name="connsiteY1" fmla="*/ 0 h 6858000"/>
              <a:gd name="connsiteX2" fmla="*/ 7537703 w 8845162"/>
              <a:gd name="connsiteY2" fmla="*/ 0 h 6858000"/>
              <a:gd name="connsiteX3" fmla="*/ 8845162 w 8845162"/>
              <a:gd name="connsiteY3" fmla="*/ 0 h 6858000"/>
              <a:gd name="connsiteX4" fmla="*/ 8845162 w 8845162"/>
              <a:gd name="connsiteY4" fmla="*/ 6858000 h 6858000"/>
              <a:gd name="connsiteX5" fmla="*/ 7537703 w 8845162"/>
              <a:gd name="connsiteY5" fmla="*/ 6858000 h 6858000"/>
              <a:gd name="connsiteX6" fmla="*/ 6265248 w 8845162"/>
              <a:gd name="connsiteY6" fmla="*/ 6858000 h 6858000"/>
              <a:gd name="connsiteX7" fmla="*/ 20957 w 8845162"/>
              <a:gd name="connsiteY7" fmla="*/ 6858000 h 6858000"/>
              <a:gd name="connsiteX8" fmla="*/ 46002 w 8845162"/>
              <a:gd name="connsiteY8" fmla="*/ 6702325 h 6858000"/>
              <a:gd name="connsiteX9" fmla="*/ 69870 w 8845162"/>
              <a:gd name="connsiteY9" fmla="*/ 6547334 h 6858000"/>
              <a:gd name="connsiteX10" fmla="*/ 93234 w 8845162"/>
              <a:gd name="connsiteY10" fmla="*/ 6391658 h 6858000"/>
              <a:gd name="connsiteX11" fmla="*/ 113237 w 8845162"/>
              <a:gd name="connsiteY11" fmla="*/ 6235295 h 6858000"/>
              <a:gd name="connsiteX12" fmla="*/ 133409 w 8845162"/>
              <a:gd name="connsiteY12" fmla="*/ 6079619 h 6858000"/>
              <a:gd name="connsiteX13" fmla="*/ 152234 w 8845162"/>
              <a:gd name="connsiteY13" fmla="*/ 5923256 h 6858000"/>
              <a:gd name="connsiteX14" fmla="*/ 168370 w 8845162"/>
              <a:gd name="connsiteY14" fmla="*/ 5768951 h 6858000"/>
              <a:gd name="connsiteX15" fmla="*/ 183667 w 8845162"/>
              <a:gd name="connsiteY15" fmla="*/ 5612589 h 6858000"/>
              <a:gd name="connsiteX16" fmla="*/ 197619 w 8845162"/>
              <a:gd name="connsiteY16" fmla="*/ 5456912 h 6858000"/>
              <a:gd name="connsiteX17" fmla="*/ 209720 w 8845162"/>
              <a:gd name="connsiteY17" fmla="*/ 5303979 h 6858000"/>
              <a:gd name="connsiteX18" fmla="*/ 221823 w 8845162"/>
              <a:gd name="connsiteY18" fmla="*/ 5148988 h 6858000"/>
              <a:gd name="connsiteX19" fmla="*/ 231908 w 8845162"/>
              <a:gd name="connsiteY19" fmla="*/ 4996055 h 6858000"/>
              <a:gd name="connsiteX20" fmla="*/ 239808 w 8845162"/>
              <a:gd name="connsiteY20" fmla="*/ 4843121 h 6858000"/>
              <a:gd name="connsiteX21" fmla="*/ 248045 w 8845162"/>
              <a:gd name="connsiteY21" fmla="*/ 4690874 h 6858000"/>
              <a:gd name="connsiteX22" fmla="*/ 254936 w 8845162"/>
              <a:gd name="connsiteY22" fmla="*/ 4539998 h 6858000"/>
              <a:gd name="connsiteX23" fmla="*/ 259811 w 8845162"/>
              <a:gd name="connsiteY23" fmla="*/ 4390493 h 6858000"/>
              <a:gd name="connsiteX24" fmla="*/ 264014 w 8845162"/>
              <a:gd name="connsiteY24" fmla="*/ 4240989 h 6858000"/>
              <a:gd name="connsiteX25" fmla="*/ 268047 w 8845162"/>
              <a:gd name="connsiteY25" fmla="*/ 4092856 h 6858000"/>
              <a:gd name="connsiteX26" fmla="*/ 269897 w 8845162"/>
              <a:gd name="connsiteY26" fmla="*/ 3946781 h 6858000"/>
              <a:gd name="connsiteX27" fmla="*/ 271913 w 8845162"/>
              <a:gd name="connsiteY27" fmla="*/ 3800705 h 6858000"/>
              <a:gd name="connsiteX28" fmla="*/ 272922 w 8845162"/>
              <a:gd name="connsiteY28" fmla="*/ 3656687 h 6858000"/>
              <a:gd name="connsiteX29" fmla="*/ 271913 w 8845162"/>
              <a:gd name="connsiteY29" fmla="*/ 3514041 h 6858000"/>
              <a:gd name="connsiteX30" fmla="*/ 271913 w 8845162"/>
              <a:gd name="connsiteY30" fmla="*/ 3372766 h 6858000"/>
              <a:gd name="connsiteX31" fmla="*/ 269897 w 8845162"/>
              <a:gd name="connsiteY31" fmla="*/ 3232863 h 6858000"/>
              <a:gd name="connsiteX32" fmla="*/ 266871 w 8845162"/>
              <a:gd name="connsiteY32" fmla="*/ 3095703 h 6858000"/>
              <a:gd name="connsiteX33" fmla="*/ 264014 w 8845162"/>
              <a:gd name="connsiteY33" fmla="*/ 2959915 h 6858000"/>
              <a:gd name="connsiteX34" fmla="*/ 260820 w 8845162"/>
              <a:gd name="connsiteY34" fmla="*/ 2826869 h 6858000"/>
              <a:gd name="connsiteX35" fmla="*/ 255946 w 8845162"/>
              <a:gd name="connsiteY35" fmla="*/ 2694510 h 6858000"/>
              <a:gd name="connsiteX36" fmla="*/ 250734 w 8845162"/>
              <a:gd name="connsiteY36" fmla="*/ 2564209 h 6858000"/>
              <a:gd name="connsiteX37" fmla="*/ 246028 w 8845162"/>
              <a:gd name="connsiteY37" fmla="*/ 2436650 h 6858000"/>
              <a:gd name="connsiteX38" fmla="*/ 232749 w 8845162"/>
              <a:gd name="connsiteY38" fmla="*/ 2187704 h 6858000"/>
              <a:gd name="connsiteX39" fmla="*/ 218630 w 8845162"/>
              <a:gd name="connsiteY39" fmla="*/ 1949046 h 6858000"/>
              <a:gd name="connsiteX40" fmla="*/ 203837 w 8845162"/>
              <a:gd name="connsiteY40" fmla="*/ 1719989 h 6858000"/>
              <a:gd name="connsiteX41" fmla="*/ 187532 w 8845162"/>
              <a:gd name="connsiteY41" fmla="*/ 1503276 h 6858000"/>
              <a:gd name="connsiteX42" fmla="*/ 170555 w 8845162"/>
              <a:gd name="connsiteY42" fmla="*/ 1296164 h 6858000"/>
              <a:gd name="connsiteX43" fmla="*/ 152234 w 8845162"/>
              <a:gd name="connsiteY43" fmla="*/ 1104140 h 6858000"/>
              <a:gd name="connsiteX44" fmla="*/ 134248 w 8845162"/>
              <a:gd name="connsiteY44" fmla="*/ 923775 h 6858000"/>
              <a:gd name="connsiteX45" fmla="*/ 116263 w 8845162"/>
              <a:gd name="connsiteY45" fmla="*/ 757811 h 6858000"/>
              <a:gd name="connsiteX46" fmla="*/ 99286 w 8845162"/>
              <a:gd name="connsiteY46" fmla="*/ 605564 h 6858000"/>
              <a:gd name="connsiteX47" fmla="*/ 83149 w 8845162"/>
              <a:gd name="connsiteY47" fmla="*/ 470461 h 6858000"/>
              <a:gd name="connsiteX48" fmla="*/ 67853 w 8845162"/>
              <a:gd name="connsiteY48" fmla="*/ 348389 h 6858000"/>
              <a:gd name="connsiteX49" fmla="*/ 55078 w 8845162"/>
              <a:gd name="connsiteY49" fmla="*/ 245519 h 6858000"/>
              <a:gd name="connsiteX50" fmla="*/ 42976 w 8845162"/>
              <a:gd name="connsiteY50" fmla="*/ 159108 h 6858000"/>
              <a:gd name="connsiteX51" fmla="*/ 25662 w 8845162"/>
              <a:gd name="connsiteY51" fmla="*/ 40464 h 6858000"/>
              <a:gd name="connsiteX52" fmla="*/ 19779 w 8845162"/>
              <a:gd name="connsiteY52" fmla="*/ 2 h 6858000"/>
              <a:gd name="connsiteX53" fmla="*/ 26532 w 8845162"/>
              <a:gd name="connsiteY53" fmla="*/ 2 h 6858000"/>
              <a:gd name="connsiteX54" fmla="*/ 26532 w 8845162"/>
              <a:gd name="connsiteY54" fmla="*/ 1 h 6858000"/>
              <a:gd name="connsiteX55" fmla="*/ 0 w 8845162"/>
              <a:gd name="connsiteY55" fmla="*/ 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8845162" h="6858000">
                <a:moveTo>
                  <a:pt x="0" y="0"/>
                </a:moveTo>
                <a:lnTo>
                  <a:pt x="6265248" y="0"/>
                </a:lnTo>
                <a:lnTo>
                  <a:pt x="7537703" y="0"/>
                </a:lnTo>
                <a:lnTo>
                  <a:pt x="8845162" y="0"/>
                </a:lnTo>
                <a:lnTo>
                  <a:pt x="8845162" y="6858000"/>
                </a:lnTo>
                <a:lnTo>
                  <a:pt x="7537703" y="6858000"/>
                </a:lnTo>
                <a:lnTo>
                  <a:pt x="6265248" y="6858000"/>
                </a:lnTo>
                <a:lnTo>
                  <a:pt x="20957" y="6858000"/>
                </a:lnTo>
                <a:lnTo>
                  <a:pt x="46002" y="6702325"/>
                </a:lnTo>
                <a:lnTo>
                  <a:pt x="69870" y="6547334"/>
                </a:lnTo>
                <a:lnTo>
                  <a:pt x="93234" y="6391658"/>
                </a:lnTo>
                <a:lnTo>
                  <a:pt x="113237" y="6235295"/>
                </a:lnTo>
                <a:lnTo>
                  <a:pt x="133409" y="6079619"/>
                </a:lnTo>
                <a:lnTo>
                  <a:pt x="152234" y="5923256"/>
                </a:lnTo>
                <a:lnTo>
                  <a:pt x="168370" y="5768951"/>
                </a:lnTo>
                <a:lnTo>
                  <a:pt x="183667" y="5612589"/>
                </a:lnTo>
                <a:lnTo>
                  <a:pt x="197619" y="5456912"/>
                </a:lnTo>
                <a:lnTo>
                  <a:pt x="209720" y="5303979"/>
                </a:lnTo>
                <a:lnTo>
                  <a:pt x="221823" y="5148988"/>
                </a:lnTo>
                <a:lnTo>
                  <a:pt x="231908" y="4996055"/>
                </a:lnTo>
                <a:lnTo>
                  <a:pt x="239808" y="4843121"/>
                </a:lnTo>
                <a:lnTo>
                  <a:pt x="248045" y="4690874"/>
                </a:lnTo>
                <a:lnTo>
                  <a:pt x="254936" y="4539998"/>
                </a:lnTo>
                <a:lnTo>
                  <a:pt x="259811" y="4390493"/>
                </a:lnTo>
                <a:lnTo>
                  <a:pt x="264014" y="4240989"/>
                </a:lnTo>
                <a:lnTo>
                  <a:pt x="268047" y="4092856"/>
                </a:lnTo>
                <a:lnTo>
                  <a:pt x="269897" y="3946781"/>
                </a:lnTo>
                <a:lnTo>
                  <a:pt x="271913" y="3800705"/>
                </a:lnTo>
                <a:lnTo>
                  <a:pt x="272922" y="3656687"/>
                </a:lnTo>
                <a:lnTo>
                  <a:pt x="271913" y="3514041"/>
                </a:lnTo>
                <a:lnTo>
                  <a:pt x="271913" y="3372766"/>
                </a:lnTo>
                <a:lnTo>
                  <a:pt x="269897" y="3232863"/>
                </a:lnTo>
                <a:lnTo>
                  <a:pt x="266871" y="3095703"/>
                </a:lnTo>
                <a:lnTo>
                  <a:pt x="264014" y="2959915"/>
                </a:lnTo>
                <a:lnTo>
                  <a:pt x="260820" y="2826869"/>
                </a:lnTo>
                <a:lnTo>
                  <a:pt x="255946" y="2694510"/>
                </a:lnTo>
                <a:lnTo>
                  <a:pt x="250734" y="2564209"/>
                </a:lnTo>
                <a:lnTo>
                  <a:pt x="246028" y="2436650"/>
                </a:lnTo>
                <a:lnTo>
                  <a:pt x="232749" y="2187704"/>
                </a:lnTo>
                <a:lnTo>
                  <a:pt x="218630" y="1949046"/>
                </a:lnTo>
                <a:lnTo>
                  <a:pt x="203837" y="1719989"/>
                </a:lnTo>
                <a:lnTo>
                  <a:pt x="187532" y="1503276"/>
                </a:lnTo>
                <a:lnTo>
                  <a:pt x="170555" y="1296164"/>
                </a:lnTo>
                <a:lnTo>
                  <a:pt x="152234" y="1104140"/>
                </a:lnTo>
                <a:lnTo>
                  <a:pt x="134248" y="923775"/>
                </a:lnTo>
                <a:lnTo>
                  <a:pt x="116263" y="757811"/>
                </a:lnTo>
                <a:lnTo>
                  <a:pt x="99286" y="605564"/>
                </a:lnTo>
                <a:lnTo>
                  <a:pt x="83149" y="470461"/>
                </a:lnTo>
                <a:lnTo>
                  <a:pt x="67853" y="348389"/>
                </a:lnTo>
                <a:lnTo>
                  <a:pt x="55078" y="245519"/>
                </a:lnTo>
                <a:lnTo>
                  <a:pt x="42976" y="159108"/>
                </a:lnTo>
                <a:lnTo>
                  <a:pt x="25662" y="40464"/>
                </a:lnTo>
                <a:lnTo>
                  <a:pt x="19779" y="2"/>
                </a:lnTo>
                <a:lnTo>
                  <a:pt x="26532" y="2"/>
                </a:lnTo>
                <a:lnTo>
                  <a:pt x="26532" y="1"/>
                </a:lnTo>
                <a:lnTo>
                  <a:pt x="0" y="1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B6280E-6523-4950-9378-2A9E72D09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167" y="330435"/>
            <a:ext cx="7402285" cy="1058528"/>
          </a:xfrm>
        </p:spPr>
        <p:txBody>
          <a:bodyPr>
            <a:normAutofit/>
          </a:bodyPr>
          <a:lstStyle/>
          <a:p>
            <a:r>
              <a:rPr lang="en-US" sz="6000" b="1" dirty="0"/>
              <a:t>Get Ready Check 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D89255-8778-441A-BB48-B381068F9E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3555" y="1510254"/>
            <a:ext cx="8388595" cy="4969920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4200" b="1" dirty="0"/>
              <a:t>Be a faithful member of Christ’s church</a:t>
            </a:r>
            <a:r>
              <a:rPr lang="en-US" sz="4200" dirty="0"/>
              <a:t>, </a:t>
            </a:r>
            <a:r>
              <a:rPr lang="sv-SE" sz="4200" i="1" dirty="0"/>
              <a:t>Eph. 1:22-23; 2:16-19,21-22</a:t>
            </a:r>
          </a:p>
          <a:p>
            <a:pPr marL="512763" lvl="1" indent="-231775">
              <a:spcBef>
                <a:spcPts val="600"/>
              </a:spcBef>
              <a:spcAft>
                <a:spcPts val="0"/>
              </a:spcAft>
            </a:pPr>
            <a:r>
              <a:rPr lang="en-US" sz="4200" dirty="0"/>
              <a:t>What to do,</a:t>
            </a:r>
            <a:r>
              <a:rPr lang="en-US" sz="4200" i="1" dirty="0"/>
              <a:t> James 4:6-10</a:t>
            </a:r>
          </a:p>
          <a:p>
            <a:pPr marL="969963" lvl="2" indent="-231775">
              <a:spcBef>
                <a:spcPts val="600"/>
              </a:spcBef>
              <a:spcAft>
                <a:spcPts val="0"/>
              </a:spcAft>
            </a:pPr>
            <a:r>
              <a:rPr lang="en-US" sz="4000" dirty="0"/>
              <a:t>Humbly submit to God</a:t>
            </a:r>
          </a:p>
          <a:p>
            <a:pPr marL="969963" lvl="2" indent="-231775">
              <a:spcBef>
                <a:spcPts val="600"/>
              </a:spcBef>
              <a:spcAft>
                <a:spcPts val="0"/>
              </a:spcAft>
            </a:pPr>
            <a:r>
              <a:rPr lang="en-US" sz="4000" dirty="0"/>
              <a:t>Resist the devil</a:t>
            </a:r>
          </a:p>
          <a:p>
            <a:pPr marL="969963" lvl="2" indent="-231775">
              <a:spcBef>
                <a:spcPts val="600"/>
              </a:spcBef>
              <a:spcAft>
                <a:spcPts val="0"/>
              </a:spcAft>
            </a:pPr>
            <a:r>
              <a:rPr lang="en-US" sz="4000" dirty="0"/>
              <a:t>Stop my sin | Change my conduct</a:t>
            </a:r>
          </a:p>
          <a:p>
            <a:pPr marL="969963" lvl="2" indent="-231775">
              <a:spcBef>
                <a:spcPts val="600"/>
              </a:spcBef>
              <a:spcAft>
                <a:spcPts val="0"/>
              </a:spcAft>
            </a:pPr>
            <a:r>
              <a:rPr lang="en-US" sz="4000" dirty="0"/>
              <a:t>Cleanse my heart | Godly sorrow</a:t>
            </a:r>
          </a:p>
        </p:txBody>
      </p:sp>
      <p:pic>
        <p:nvPicPr>
          <p:cNvPr id="4" name="Picture 2" descr="A picture containing object, drawing&#10;&#10;Description automatically generated">
            <a:extLst>
              <a:ext uri="{FF2B5EF4-FFF2-40B4-BE49-F238E27FC236}">
                <a16:creationId xmlns:a16="http://schemas.microsoft.com/office/drawing/2014/main" id="{43EA41D3-840D-4AEB-9345-2FF5F139E7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1675431" y="6312165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AA4D8F-FA22-4D72-B7AD-E41602D4A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480175"/>
            <a:ext cx="551167" cy="377825"/>
          </a:xfrm>
        </p:spPr>
        <p:txBody>
          <a:bodyPr/>
          <a:lstStyle/>
          <a:p>
            <a:pPr algn="l"/>
            <a:fld id="{D57F1E4F-1CFF-5643-939E-217C01CDF565}" type="slidenum">
              <a:rPr lang="en-US" sz="1400" smtClean="0"/>
              <a:pPr algn="l"/>
              <a:t>9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9987498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7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500"/>
                            </p:stCondLst>
                            <p:childTnLst>
                              <p:par>
                                <p:cTn id="24" presetID="47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000"/>
                            </p:stCondLst>
                            <p:childTnLst>
                              <p:par>
                                <p:cTn id="30" presetID="47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265</Words>
  <Application>Microsoft Office PowerPoint</Application>
  <PresentationFormat>Widescreen</PresentationFormat>
  <Paragraphs>50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Celestial</vt:lpstr>
      <vt:lpstr>Ready When the Lord Shall Come</vt:lpstr>
      <vt:lpstr>Get Ready Check List</vt:lpstr>
      <vt:lpstr>Get Ready Check List</vt:lpstr>
      <vt:lpstr>Get Ready Check List</vt:lpstr>
      <vt:lpstr>Get Ready Check List</vt:lpstr>
      <vt:lpstr>Get Ready Check List</vt:lpstr>
      <vt:lpstr>Get Ready Check List</vt:lpstr>
      <vt:lpstr>Get Ready Check List</vt:lpstr>
      <vt:lpstr>Get Ready Check List</vt:lpstr>
      <vt:lpstr>Ready When the Lord Shall Come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 R Price</dc:creator>
  <cp:lastModifiedBy>Joe R Price</cp:lastModifiedBy>
  <cp:revision>18</cp:revision>
  <dcterms:created xsi:type="dcterms:W3CDTF">2019-10-04T19:28:28Z</dcterms:created>
  <dcterms:modified xsi:type="dcterms:W3CDTF">2019-10-06T13:29:31Z</dcterms:modified>
</cp:coreProperties>
</file>