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48" r:id="rId4"/>
  </p:sldMasterIdLst>
  <p:notesMasterIdLst>
    <p:notesMasterId r:id="rId19"/>
  </p:notesMasterIdLst>
  <p:sldIdLst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71" autoAdjust="0"/>
    <p:restoredTop sz="94660"/>
  </p:normalViewPr>
  <p:slideViewPr>
    <p:cSldViewPr snapToGrid="0">
      <p:cViewPr varScale="1">
        <p:scale>
          <a:sx n="96" d="100"/>
          <a:sy n="96" d="100"/>
        </p:scale>
        <p:origin x="7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987B-6643-43AA-9B56-509B80CCD0F3}" type="datetimeFigureOut">
              <a:rPr lang="en-US" smtClean="0"/>
              <a:t>10/20/2019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42F3-CDD5-4B19-B3DB-7C5223465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108B-9A6F-4107-977E-8990EDCD63D4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D43A1-6FA7-4719-8AA2-0878A3C4C788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62FAC-2CD3-43A8-AFF8-81706B77A75E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959A9-8698-4E29-AD5A-49362E399A17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8B5E6C-4B12-44BE-9CAB-18AC0065EF3D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DE87C-0898-4480-BB31-F726E9347987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446B2-EC9E-4787-885C-80493C48F50C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FFF8-C9A5-40D8-9F7C-1A41656210AD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6E36A-C6C2-46A4-B545-6D37D61E5C6B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BF0C-5A43-4D7C-9F1F-F93DECAF86DF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81777-1587-4213-B72A-CB0107A7DE3F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8638602-4886-4666-AFB5-7615E5B33893}" type="datetime1">
              <a:rPr lang="en-US" smtClean="0"/>
              <a:t>10/20/2019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3" name="Rectangle 62">
            <a:extLst>
              <a:ext uri="{FF2B5EF4-FFF2-40B4-BE49-F238E27FC236}">
                <a16:creationId xmlns:a16="http://schemas.microsoft.com/office/drawing/2014/main" id="{3C38C329-05C1-44E0-942C-D7A60A7F2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A40E99DB-69B1-42D9-9A2E-A196302E0C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67" name="Rectangle 66">
            <a:extLst>
              <a:ext uri="{FF2B5EF4-FFF2-40B4-BE49-F238E27FC236}">
                <a16:creationId xmlns:a16="http://schemas.microsoft.com/office/drawing/2014/main" id="{60DFF115-119D-479E-9D15-475C470266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solidFill>
            <a:schemeClr val="accent6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DA98F3A3-687B-4002-93F2-58E8590DC7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7A1367E-049C-45E5-9C32-CC32DCEAEF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4174" y="0"/>
            <a:ext cx="9590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D3C9CC-F0AD-4F56-9B0F-18ED29C3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0284" y="487443"/>
            <a:ext cx="8513100" cy="5117852"/>
          </a:xfrm>
        </p:spPr>
        <p:txBody>
          <a:bodyPr anchor="ctr">
            <a:normAutofit/>
          </a:bodyPr>
          <a:lstStyle/>
          <a:p>
            <a:pPr algn="l"/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Lord Has Need of You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138C4F-5ED7-4B74-B0C6-2DF6DC04F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2806" y="4670531"/>
            <a:ext cx="7546688" cy="1534326"/>
          </a:xfrm>
        </p:spPr>
        <p:txBody>
          <a:bodyPr anchor="b"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Ephesians 3:14-21</a:t>
            </a:r>
            <a:endParaRPr lang="en-US" sz="44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7E1CAA8C-D8F1-4D3B-87B4-4B17F3E28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45674" y="0"/>
            <a:ext cx="27432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F3F715EA-4FCD-4953-A693-FB17992E3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5624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FA61-EEBB-4B0E-AB76-DA1056149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3147253"/>
            <a:ext cx="7956560" cy="2104015"/>
          </a:xfrm>
        </p:spPr>
        <p:txBody>
          <a:bodyPr>
            <a:no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Needs</a:t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Devout Christians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F4F74-25DA-4970-A253-64391169F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3968" y="1606731"/>
            <a:ext cx="7791931" cy="1227909"/>
          </a:xfrm>
        </p:spPr>
        <p:txBody>
          <a:bodyPr>
            <a:normAutofit/>
          </a:bodyPr>
          <a:lstStyle/>
          <a:p>
            <a:r>
              <a:rPr lang="en-US" sz="4800" i="1" dirty="0">
                <a:latin typeface="Corbel" panose="020B0503020204020204" pitchFamily="34" charset="0"/>
              </a:rPr>
              <a:t>Matthew 6:33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4674D-7DCF-4B50-B4FE-FEFC9CB1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10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06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194" y="552758"/>
            <a:ext cx="8203475" cy="164592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Devout Christians Who Pray Earnestly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 Thess. 5:17)</a:t>
            </a:r>
            <a:endParaRPr lang="en-US" sz="5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6730" y="2481943"/>
            <a:ext cx="9130939" cy="346165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Energetically pray to achieve righteous purposes,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James 5:16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According to His will,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James 4:3; </a:t>
            </a:r>
            <a:b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5:14-15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11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48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3852" y="487443"/>
            <a:ext cx="9313818" cy="1672046"/>
          </a:xfrm>
        </p:spPr>
        <p:txBody>
          <a:bodyPr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Devout Christians Who Use</a:t>
            </a:r>
            <a:b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God’s Word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(2 Timothy 2:15)</a:t>
            </a:r>
            <a:endParaRPr lang="en-US" sz="5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3374" y="2115369"/>
            <a:ext cx="9344296" cy="427236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As a sufficient guide,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Timothy 3:16-17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Without altering it,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Corinthians 2:17; 2 Timothy 4:3-4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Without ignoring it, or even trying to destroy it,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Jeremiah 36:23-25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12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241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606713"/>
            <a:ext cx="9244146" cy="1672046"/>
          </a:xfrm>
        </p:spPr>
        <p:txBody>
          <a:bodyPr>
            <a:norm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Devout Christians Who Live </a:t>
            </a:r>
            <a:b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for Heaven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(Phil. 3:20; 1 Pet. 2:11-12)</a:t>
            </a:r>
            <a:endParaRPr lang="en-US" sz="5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480" y="2643808"/>
            <a:ext cx="9183190" cy="291173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Citizens of heaven on earth</a:t>
            </a:r>
            <a:endParaRPr lang="en-US" sz="4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Pilgrims who resist and refuse the world’s allurements, </a:t>
            </a:r>
            <a:r>
              <a:rPr lang="en-US" sz="4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1 John 5:4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13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54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480" y="487443"/>
            <a:ext cx="9196251" cy="933853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World’s Bible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370" y="1319349"/>
            <a:ext cx="8482149" cy="531999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“Christ has no hands but our hands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	To do His work today,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 has no feet but our feet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	To lead men in His way;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 has no tongue but our tongues        	To tell men how He died,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 has no help but our help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	To bring them to His side.”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14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56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486" y="391882"/>
            <a:ext cx="7958331" cy="100584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Does the Lord Need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823" y="1397723"/>
            <a:ext cx="9919063" cy="506839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One sense: “No”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17:25; Psalm 50:10-12</a:t>
            </a: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Another sense:  “Yes”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bear fruit, 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15:5-8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influence, 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5:13-14 </a:t>
            </a: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Phil. 2:15)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spread gospel, 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28:20</a:t>
            </a: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needed animals,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Matthew 21:1-3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 needs you much more! </a:t>
            </a:r>
            <a:r>
              <a:rPr lang="en-US" sz="39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(Philippians 2:13)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03689"/>
            <a:ext cx="454621" cy="415560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2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948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FA61-EEBB-4B0E-AB76-DA1056149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3108961"/>
            <a:ext cx="7956560" cy="2142308"/>
          </a:xfrm>
        </p:spPr>
        <p:txBody>
          <a:bodyPr>
            <a:no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Must Have First  Place in Your Heart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F4F74-25DA-4970-A253-64391169F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3968" y="1606731"/>
            <a:ext cx="7791931" cy="1227909"/>
          </a:xfrm>
        </p:spPr>
        <p:txBody>
          <a:bodyPr>
            <a:normAutofit/>
          </a:bodyPr>
          <a:lstStyle/>
          <a:p>
            <a:r>
              <a:rPr lang="en-US" sz="4800" i="1" dirty="0">
                <a:latin typeface="Corbel" panose="020B0503020204020204" pitchFamily="34" charset="0"/>
              </a:rPr>
              <a:t>1 Peter 3:15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4674D-7DCF-4B50-B4FE-FEFC9CB1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3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69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487" y="631372"/>
            <a:ext cx="7727554" cy="944879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First Place in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7062" y="1776549"/>
            <a:ext cx="9117875" cy="445007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Some have no room for Christ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(Luke 2:7)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No room for His word, being filled  with the lusts and works of Satan,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John 8:37-38, 41-47 (Judas, 13:2, 27)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Blinded by Satan – Not of God – Lost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4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549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9487" y="770709"/>
            <a:ext cx="7727554" cy="1005840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First Place in Our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0789" y="1959429"/>
            <a:ext cx="9196252" cy="41278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Some have too little room for Christ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Mark 4:18-19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Some give full room to Christ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Paul,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Philippians 3:5-8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Cornelius,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Acts 10:33 (2, 22); 11:14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5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3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194" y="352697"/>
            <a:ext cx="8281851" cy="178961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How Do We Give Christ First Place in Our Heart?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2" y="2033452"/>
            <a:ext cx="9640389" cy="459812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By faith,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Ephesians 3:14-19</a:t>
            </a:r>
            <a:endParaRPr lang="en-US" sz="4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Strengthen through the Spirit,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3:16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 dwell in heart through faith,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3:17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Lay hold of His love, be filled with all </a:t>
            </a:r>
            <a:b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the fullness of God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(1:3, 23), 3:18-21</a:t>
            </a:r>
          </a:p>
          <a:p>
            <a:pPr lvl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Christ lives in us by faith,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Galatians 2:20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6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39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2FA61-EEBB-4B0E-AB76-DA1056149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9873" y="3147253"/>
            <a:ext cx="7956560" cy="2104015"/>
          </a:xfrm>
        </p:spPr>
        <p:txBody>
          <a:bodyPr>
            <a:no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Jesus Needs</a:t>
            </a:r>
            <a:b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Faithful Workers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EF4F74-25DA-4970-A253-64391169F9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73968" y="1606731"/>
            <a:ext cx="7791931" cy="1227909"/>
          </a:xfrm>
        </p:spPr>
        <p:txBody>
          <a:bodyPr>
            <a:normAutofit/>
          </a:bodyPr>
          <a:lstStyle/>
          <a:p>
            <a:r>
              <a:rPr lang="en-US" sz="4800" i="1" dirty="0">
                <a:latin typeface="Corbel" panose="020B0503020204020204" pitchFamily="34" charset="0"/>
              </a:rPr>
              <a:t>2 Corinthians 5:14-15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94674D-7DCF-4B50-B4FE-FEFC9CB11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7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43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194" y="552758"/>
            <a:ext cx="8477794" cy="1645920"/>
          </a:xfrm>
        </p:spPr>
        <p:txBody>
          <a:bodyPr>
            <a:normAutofit/>
          </a:bodyPr>
          <a:lstStyle/>
          <a:p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Workers Who Will Sacrifice for Him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(John 21:15-19)</a:t>
            </a:r>
            <a:endParaRPr lang="en-US" sz="5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949" y="2360259"/>
            <a:ext cx="10084526" cy="379670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Peter had work that would require supreme love and sacrifice for Christ,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21:15-17 (18-19)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Do your work faithfully, regardless of the work and circumstances of others,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21:20-22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Carry your cross without shame, </a:t>
            </a:r>
            <a:r>
              <a:rPr lang="en-US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Lk. 9:23-26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8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00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BFCAF-FDC6-4A14-B988-5E110BCD93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4194" y="458051"/>
            <a:ext cx="8477794" cy="1645920"/>
          </a:xfrm>
        </p:spPr>
        <p:txBody>
          <a:bodyPr>
            <a:normAutofit/>
          </a:bodyPr>
          <a:lstStyle/>
          <a:p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Workers Who Will be</a:t>
            </a:r>
            <a:b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Diligent for Him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(Rom. 12:11)</a:t>
            </a:r>
            <a:endParaRPr lang="en-US" sz="5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anose="020B0503020204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B3895-583E-4965-B66B-3C3E74FCC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851" y="2325189"/>
            <a:ext cx="9588137" cy="387555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Inherit the promise, </a:t>
            </a: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Hebrews 6:11-12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Make your call and election sure,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Peter 1:5, 10-11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be acceptable when Christ returns, 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2 Peter 3:14</a:t>
            </a:r>
          </a:p>
        </p:txBody>
      </p:sp>
      <p:pic>
        <p:nvPicPr>
          <p:cNvPr id="4" name="Picture 2" descr="A picture containing object, drawing&#10;&#10;Description automatically generated">
            <a:extLst>
              <a:ext uri="{FF2B5EF4-FFF2-40B4-BE49-F238E27FC236}">
                <a16:creationId xmlns:a16="http://schemas.microsoft.com/office/drawing/2014/main" id="{16E90C59-6B0B-4E38-AEDB-2B0F198034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0929" y="6338751"/>
            <a:ext cx="332100" cy="415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66F651-71A7-4D4A-9128-A82F5EA5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668" y="164592"/>
            <a:ext cx="454622" cy="322851"/>
          </a:xfrm>
        </p:spPr>
        <p:txBody>
          <a:bodyPr/>
          <a:lstStyle/>
          <a:p>
            <a:pPr algn="ctr"/>
            <a:fld id="{6D22F896-40B5-4ADD-8801-0D06FADFA095}" type="slidenum">
              <a:rPr lang="en-US" sz="1600" smtClean="0">
                <a:latin typeface="Corbel" panose="020B0503020204020204" pitchFamily="34" charset="0"/>
              </a:rPr>
              <a:pPr algn="ctr"/>
              <a:t>9</a:t>
            </a:fld>
            <a:endParaRPr lang="en-US" sz="16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767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38766F-4A4C-4A97-A586-D473DB738966}">
  <ds:schemaRefs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16c05727-aa75-4e4a-9b5f-8a80a1165891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332</Words>
  <Application>Microsoft Office PowerPoint</Application>
  <PresentationFormat>Widescreen</PresentationFormat>
  <Paragraphs>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Corbel</vt:lpstr>
      <vt:lpstr>MS Shell Dlg 2</vt:lpstr>
      <vt:lpstr>Wingdings</vt:lpstr>
      <vt:lpstr>Wingdings 3</vt:lpstr>
      <vt:lpstr>Madison</vt:lpstr>
      <vt:lpstr>The Lord Has Need of You </vt:lpstr>
      <vt:lpstr>Does the Lord Need You?</vt:lpstr>
      <vt:lpstr>Jesus Must Have First  Place in Your Heart</vt:lpstr>
      <vt:lpstr>First Place in Our Heart</vt:lpstr>
      <vt:lpstr>First Place in Our Heart</vt:lpstr>
      <vt:lpstr>How Do We Give Christ First Place in Our Heart?</vt:lpstr>
      <vt:lpstr>Jesus Needs Faithful Workers</vt:lpstr>
      <vt:lpstr>Workers Who Will Sacrifice for Him (John 21:15-19)</vt:lpstr>
      <vt:lpstr>Workers Who Will be Diligent for Him (Rom. 12:11)</vt:lpstr>
      <vt:lpstr>Jesus Needs Devout Christians</vt:lpstr>
      <vt:lpstr>Devout Christians Who Pray Earnestly (1 Thess. 5:17)</vt:lpstr>
      <vt:lpstr>Devout Christians Who Use God’s Word (2 Timothy 2:15)</vt:lpstr>
      <vt:lpstr>Devout Christians Who Live  for Heaven (Phil. 3:20; 1 Pet. 2:11-12)</vt:lpstr>
      <vt:lpstr>The World’s Bible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2019-10-11T20:45:23Z</dcterms:created>
  <dcterms:modified xsi:type="dcterms:W3CDTF">2019-10-20T23:47:54Z</dcterms:modified>
</cp:coreProperties>
</file>