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7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3092-0BB3-4716-823E-CB9FF550CA8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1A4-A6DE-49D1-9266-E51E2DAB23EB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6C6-6B33-4D8D-BA56-55CB810DAF94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EDE-2BD4-49FC-B8D1-648E7FE1EF24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FEAC-88A0-47F6-8184-5A64F3968CED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A250-C855-4144-BE47-0B72E0727734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7779-17DE-4CEA-A094-6E953B46375E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2551-5783-4314-A4C8-49E842659815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F824-9C8D-4B7D-9E9A-31FDC4200169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1FCF-AF1B-4E68-B186-99E012C2FF64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2578-1022-41FD-B137-02379EAE2BD2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FF21-CC77-43FB-8B1C-ACE8A853C644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17E2-AD74-4E5D-BC6F-AA4F8945368D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61-9A24-4C43-B669-0423A654DFD2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8369-0884-4AF9-AE0E-91826EC6CF49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083-CFDC-4613-8C34-7D3733629F93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F835-C1F9-4A11-9716-1C8DA5869EC9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784913-F2A7-4BF7-93E4-07F11B77F9CF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010829"/>
            <a:ext cx="9144000" cy="1103971"/>
          </a:xfrm>
        </p:spPr>
        <p:txBody>
          <a:bodyPr>
            <a:norm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Reading: Jeremiah 8:18-22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Sad Words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E94C61-4AE8-4545-9B75-698E6A40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074591"/>
            <a:ext cx="3685734" cy="470881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of Spiritual Sorrow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96" y="1074590"/>
            <a:ext cx="7130400" cy="47088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Unprepared for Christ </a:t>
            </a:r>
            <a:b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25:11-13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 from Me, you cursed, into the everlasting fire prepared for the devil and his angels. (Matthew 25:41)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426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Sadness to</a:t>
            </a:r>
            <a:b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4" y="842860"/>
            <a:ext cx="7114780" cy="51722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Freewill to change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25:21, 23; Acts 8:39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angers and grieves God, and will be punished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wrath gives way to merciful forgiveness in Christ, 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11:28-30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249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Sadness to</a:t>
            </a:r>
            <a:b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4" y="842860"/>
            <a:ext cx="7114780" cy="517228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6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anger is but for a moment, His favor is for life; Weeping may endure for a night, but joy comes</a:t>
            </a:r>
            <a:br>
              <a:rPr lang="en-US" sz="46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morning.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30:5)</a:t>
            </a:r>
            <a:endParaRPr lang="en-US" sz="4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297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0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Sadness and Sorrow</a:t>
            </a:r>
            <a:br>
              <a:rPr lang="en-US" sz="60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(Eccl. 3:4)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78" y="842860"/>
            <a:ext cx="6738996" cy="51722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is harmful, </a:t>
            </a:r>
            <a: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15:13 (2 Cor. 2:7)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bring wisdom </a:t>
            </a:r>
            <a:b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motivates us</a:t>
            </a:r>
            <a:b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</a:t>
            </a:r>
            <a:r>
              <a:rPr lang="en-US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ourselves, </a:t>
            </a:r>
            <a: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7:3-4 </a:t>
            </a:r>
            <a:b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Cor. 13:5)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743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about Death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469" y="794079"/>
            <a:ext cx="7105358" cy="52698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grief</a:t>
            </a: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37:34-35 (Eccl. 7:2)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Christians’ sorrow over death is different from the world’s,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4:13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Sad, yet comforted,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4:18; </a:t>
            </a:r>
            <a:b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15:19-20; John </a:t>
            </a:r>
            <a:r>
              <a:rPr lang="en-US" sz="40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11:25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294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115786"/>
            <a:ext cx="3685734" cy="4626428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about suffering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377" y="585706"/>
            <a:ext cx="7280719" cy="56865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Hopelessness</a:t>
            </a: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2:9</a:t>
            </a:r>
          </a:p>
          <a:p>
            <a:pPr marL="576263" lvl="1" indent="-288925">
              <a:lnSpc>
                <a:spcPct val="100000"/>
              </a:lnSpc>
              <a:spcBef>
                <a:spcPts val="1200"/>
              </a:spcBef>
            </a:pP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 God and die!</a:t>
            </a:r>
          </a:p>
          <a:p>
            <a:pPr marL="576263" lvl="1" indent="-288925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lose faith, but not all,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2:10</a:t>
            </a:r>
          </a:p>
          <a:p>
            <a:pPr marL="576263" lvl="1" indent="-288925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adversity is the day </a:t>
            </a:r>
            <a:b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renew faith,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1:20-22</a:t>
            </a:r>
          </a:p>
          <a:p>
            <a:pPr marL="576263" lvl="1" indent="-288925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Faith’s perspective,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1:2-4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501008"/>
            <a:ext cx="731729" cy="269632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567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074591"/>
            <a:ext cx="3685734" cy="470881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of Spiritual Sorrow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87" y="842860"/>
            <a:ext cx="7130400" cy="51722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Sinful choices</a:t>
            </a: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10:21-22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Covetousness,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12:15, 21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Gehazi’s greed and lies, </a:t>
            </a:r>
            <a:b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5:20-27</a:t>
            </a:r>
            <a:endParaRPr lang="en-US" sz="4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638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074591"/>
            <a:ext cx="3685734" cy="470881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of Spiritual Sorrow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87" y="842860"/>
            <a:ext cx="7130400" cy="51722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Punishing unrepented sins</a:t>
            </a: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8:20, 21-22; 9:1-2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harvest is past, the summer is ended, and we</a:t>
            </a:r>
            <a:b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saved.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God,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8:9, 11-12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544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074591"/>
            <a:ext cx="3685734" cy="470881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of Spiritual Sorrow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88" y="842859"/>
            <a:ext cx="7130400" cy="51722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faith and actions without divine law, </a:t>
            </a:r>
            <a:b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7:21-23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never knew you; depart</a:t>
            </a:r>
            <a:b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Me, you who practice lawlessness!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130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074591"/>
            <a:ext cx="3685734" cy="470881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of Spiritual Sorrow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696" y="1564428"/>
            <a:ext cx="7130400" cy="37291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Unprepared for Christ </a:t>
            </a:r>
            <a:b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25:11-13</a:t>
            </a:r>
          </a:p>
          <a:p>
            <a:pPr marL="576263" lvl="1" indent="-288925">
              <a:lnSpc>
                <a:spcPct val="100000"/>
              </a:lnSpc>
              <a:spcBef>
                <a:spcPts val="1200"/>
              </a:spcBef>
            </a:pP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Assuredly, I say to you, </a:t>
            </a:r>
            <a:b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know you. (v. 12)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702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8FC9-0A03-4AB3-BD07-2849624B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1074591"/>
            <a:ext cx="3685734" cy="4708817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600" b="1" cap="sm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Words of Spiritual Sorrow</a:t>
            </a:r>
            <a:endParaRPr lang="en-US" sz="66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7171-07F5-48EA-9D35-FD268576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523" y="1474939"/>
            <a:ext cx="7130400" cy="39081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Unprepared for Christ </a:t>
            </a:r>
            <a:b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return, </a:t>
            </a: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25:11-13</a:t>
            </a:r>
          </a:p>
          <a:p>
            <a:pPr marL="576263" lvl="1" indent="-288925">
              <a:lnSpc>
                <a:spcPct val="100000"/>
              </a:lnSpc>
              <a:spcBef>
                <a:spcPts val="1800"/>
              </a:spcBef>
            </a:pP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afraid, and went and </a:t>
            </a:r>
            <a:b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 my talent in the ground. (Matthew 25:25)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5301404-84C3-4BB8-9B7F-E593043C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2850-C22F-4E67-A491-F70AE4A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367" y="6405515"/>
            <a:ext cx="731729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179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Depth</vt:lpstr>
      <vt:lpstr>Wisdom from Sad Words</vt:lpstr>
      <vt:lpstr>Sadness and Sorrow (Eccl. 3:4)</vt:lpstr>
      <vt:lpstr>Sad Words about Death</vt:lpstr>
      <vt:lpstr>Sad Words about suffering</vt:lpstr>
      <vt:lpstr>Sad Words of Spiritual Sorrow</vt:lpstr>
      <vt:lpstr>Sad Words of Spiritual Sorrow</vt:lpstr>
      <vt:lpstr>Sad Words of Spiritual Sorrow</vt:lpstr>
      <vt:lpstr>Sad Words of Spiritual Sorrow</vt:lpstr>
      <vt:lpstr>Sad Words of Spiritual Sorrow</vt:lpstr>
      <vt:lpstr>Sad Words of Spiritual Sorrow</vt:lpstr>
      <vt:lpstr>From Sadness to Joy</vt:lpstr>
      <vt:lpstr>From Sadness to Joy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2019-10-25T00:22:50Z</dcterms:created>
  <dcterms:modified xsi:type="dcterms:W3CDTF">2019-10-27T13:35:46Z</dcterms:modified>
</cp:coreProperties>
</file>