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6"/>
  </p:notesMasterIdLst>
  <p:handoutMasterIdLst>
    <p:handoutMasterId r:id="rId17"/>
  </p:handoutMasterIdLst>
  <p:sldIdLst>
    <p:sldId id="322" r:id="rId5"/>
    <p:sldId id="323" r:id="rId6"/>
    <p:sldId id="324" r:id="rId7"/>
    <p:sldId id="325" r:id="rId8"/>
    <p:sldId id="326" r:id="rId9"/>
    <p:sldId id="327" r:id="rId10"/>
    <p:sldId id="328" r:id="rId11"/>
    <p:sldId id="334" r:id="rId12"/>
    <p:sldId id="330" r:id="rId13"/>
    <p:sldId id="331" r:id="rId14"/>
    <p:sldId id="332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C56C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581" autoAdjust="0"/>
  </p:normalViewPr>
  <p:slideViewPr>
    <p:cSldViewPr showGuides="1">
      <p:cViewPr varScale="1">
        <p:scale>
          <a:sx n="93" d="100"/>
          <a:sy n="93" d="100"/>
        </p:scale>
        <p:origin x="114" y="468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11/3/2019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11/3/2019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9CC220F0-54C1-46E1-BE0F-89DC01FEAD48}" type="datetime1">
              <a:rPr lang="en-US" smtClean="0"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6937-B69A-4142-8FD8-D93F1687AE5F}" type="datetime1">
              <a:rPr lang="en-US" smtClean="0"/>
              <a:t>11/3/2019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5E8F7-6815-4330-9013-7DB5909171A5}" type="datetime1">
              <a:rPr lang="en-US" smtClean="0"/>
              <a:t>11/3/2019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0B416-EDA9-4ED3-8217-A748A6523313}" type="datetime1">
              <a:rPr lang="en-US" smtClean="0"/>
              <a:t>11/3/2019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0" b="0" cap="none" baseline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970A-C35F-42A6-8E76-CE41ED82983B}" type="datetime1">
              <a:rPr lang="en-US" smtClean="0"/>
              <a:t>11/3/2019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56FC-BCCC-418E-B268-2EEFB8C2886F}" type="datetime1">
              <a:rPr lang="en-US" smtClean="0"/>
              <a:t>11/3/2019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6045-6286-416A-99EB-78BA52742B55}" type="datetime1">
              <a:rPr lang="en-US" smtClean="0"/>
              <a:t>11/3/2019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4AFF-35FC-4F0E-8EB4-394F357AFBF8}" type="datetime1">
              <a:rPr lang="en-US" smtClean="0"/>
              <a:t>11/3/2019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E407-F9FD-4FE9-B623-12ED9D69728B}" type="datetime1">
              <a:rPr lang="en-US" smtClean="0"/>
              <a:t>11/3/2019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CCA5-7E51-4056-B924-2ED5CA887DA8}" type="datetime1">
              <a:rPr lang="en-US" smtClean="0"/>
              <a:t>11/3/2019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6A01-399B-404C-946D-F048FE3B154B}" type="datetime1">
              <a:rPr lang="en-US" smtClean="0"/>
              <a:t>11/3/2019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C495A-85CD-4F91-9687-D47F380C6BE5}" type="datetime1">
              <a:rPr lang="en-US" smtClean="0"/>
              <a:t>11/3/2019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noFill/>
            <a:prstDash val="solid"/>
          </a:ln>
          <a:solidFill>
            <a:schemeClr val="accent5"/>
          </a:solidFill>
          <a:effectLst/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9143998" cy="2286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Eternal Life: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Now and in the Future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4" y="4419600"/>
            <a:ext cx="9524999" cy="838200"/>
          </a:xfrm>
        </p:spPr>
        <p:txBody>
          <a:bodyPr>
            <a:normAutofit/>
          </a:bodyPr>
          <a:lstStyle/>
          <a:p>
            <a:r>
              <a:rPr lang="en-US" sz="4400" i="1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Scripture Reading: 1 John 5:9-13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7928A248-3C97-49D8-AC0C-3FFB9464F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812" y="632460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6612" y="457200"/>
            <a:ext cx="10744199" cy="18938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Christians Forfeit Eternal Life </a:t>
            </a:r>
            <a:br>
              <a:rPr lang="en-US" sz="5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5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by Returning to Sin</a:t>
            </a:r>
            <a:r>
              <a:rPr lang="en-US" sz="4600" b="0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600" b="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Hebrews 6:4-6</a:t>
            </a:r>
            <a:endParaRPr lang="en-US" sz="4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84212" y="2743200"/>
            <a:ext cx="11277600" cy="36576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Keep ourselves in God’s love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Jude 21 (1)</a:t>
            </a:r>
          </a:p>
          <a:p>
            <a:pPr lvl="0">
              <a:lnSpc>
                <a:spcPct val="100000"/>
              </a:lnSpc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Hear and follow Jesus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10:27-30</a:t>
            </a:r>
          </a:p>
          <a:p>
            <a:pPr lvl="0">
              <a:lnSpc>
                <a:spcPct val="100000"/>
              </a:lnSpc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Renew life in Christ through repentance and prayerful confession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Acts 8:22-24; 1 John 1:9</a:t>
            </a:r>
            <a:endParaRPr lang="en-US" sz="4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2329BA-5004-4706-8238-BCB07360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9812" y="6324600"/>
            <a:ext cx="838201" cy="276228"/>
          </a:xfrm>
        </p:spPr>
        <p:txBody>
          <a:bodyPr/>
          <a:lstStyle/>
          <a:p>
            <a:fld id="{2A013F82-EE5E-44EE-A61D-E31C6657F26F}" type="slidenum">
              <a:rPr lang="en-US" sz="1200" smtClean="0"/>
              <a:t>10</a:t>
            </a:fld>
            <a:endParaRPr lang="en-US" sz="1200" dirty="0"/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2B1D3E3E-6450-4E24-88FA-9C660A964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812" y="632460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918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2812" y="609600"/>
            <a:ext cx="10744199" cy="12953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This is Eternal Life</a:t>
            </a:r>
            <a:endParaRPr lang="en-US" sz="6600" b="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2812" y="2362200"/>
            <a:ext cx="11049000" cy="35052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To know God and Jesus Christ,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17:1-3</a:t>
            </a:r>
          </a:p>
          <a:p>
            <a:pPr lvl="0"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By obeying Jesus in faith,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John 2:3-6</a:t>
            </a:r>
          </a:p>
          <a:p>
            <a:pPr lvl="0"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 present spiritual blessing, and your future reward</a:t>
            </a:r>
            <a:endParaRPr lang="en-US" sz="45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2329BA-5004-4706-8238-BCB07360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9812" y="6324600"/>
            <a:ext cx="838201" cy="276228"/>
          </a:xfrm>
        </p:spPr>
        <p:txBody>
          <a:bodyPr/>
          <a:lstStyle/>
          <a:p>
            <a:fld id="{2A013F82-EE5E-44EE-A61D-E31C6657F26F}" type="slidenum">
              <a:rPr lang="en-US" sz="1200" smtClean="0"/>
              <a:t>11</a:t>
            </a:fld>
            <a:endParaRPr lang="en-US" sz="1200" dirty="0"/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2B1D3E3E-6450-4E24-88FA-9C660A964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812" y="632460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531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65213" y="381000"/>
            <a:ext cx="9601202" cy="12954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Jesus Brought Life to World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3" y="2057400"/>
            <a:ext cx="9134391" cy="441960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1:4</a:t>
            </a:r>
          </a:p>
          <a:p>
            <a:pPr lvl="0">
              <a:lnSpc>
                <a:spcPct val="100000"/>
              </a:lnSpc>
            </a:pP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4:13-14</a:t>
            </a:r>
          </a:p>
          <a:p>
            <a:pPr lvl="0">
              <a:lnSpc>
                <a:spcPct val="100000"/>
              </a:lnSpc>
            </a:pP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10:10</a:t>
            </a:r>
          </a:p>
          <a:p>
            <a:pPr lvl="0">
              <a:lnSpc>
                <a:spcPct val="100000"/>
              </a:lnSpc>
            </a:pP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14:6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2329BA-5004-4706-8238-BCB07360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9812" y="6324600"/>
            <a:ext cx="838201" cy="276228"/>
          </a:xfrm>
        </p:spPr>
        <p:txBody>
          <a:bodyPr/>
          <a:lstStyle/>
          <a:p>
            <a:fld id="{2A013F82-EE5E-44EE-A61D-E31C6657F26F}" type="slidenum">
              <a:rPr lang="en-US" sz="1200" smtClean="0"/>
              <a:t>2</a:t>
            </a:fld>
            <a:endParaRPr lang="en-US" sz="1200" dirty="0"/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2B1D3E3E-6450-4E24-88FA-9C660A964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812" y="632460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46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65213" y="228600"/>
            <a:ext cx="9601202" cy="1905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Eternal Life is in the Son</a:t>
            </a:r>
            <a:br>
              <a:rPr lang="en-US" sz="60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5400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John 5:1-13</a:t>
            </a:r>
            <a:endParaRPr lang="en-US" sz="54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3" y="2286000"/>
            <a:ext cx="10363199" cy="431482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God’s gift,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5:11</a:t>
            </a:r>
          </a:p>
          <a:p>
            <a:pPr lvl="0"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In His Son,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5:11</a:t>
            </a:r>
          </a:p>
          <a:p>
            <a:pPr lvl="0"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Have life only if you have the Son,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5:12</a:t>
            </a:r>
          </a:p>
          <a:p>
            <a:pPr lvl="0"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Believers know we have eternal life, and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are encouraged to continue to believe,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5:13</a:t>
            </a:r>
          </a:p>
          <a:p>
            <a:pPr lvl="0">
              <a:lnSpc>
                <a:spcPct val="100000"/>
              </a:lnSpc>
            </a:pP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2329BA-5004-4706-8238-BCB07360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9812" y="6324600"/>
            <a:ext cx="838201" cy="276228"/>
          </a:xfrm>
        </p:spPr>
        <p:txBody>
          <a:bodyPr/>
          <a:lstStyle/>
          <a:p>
            <a:fld id="{2A013F82-EE5E-44EE-A61D-E31C6657F26F}" type="slidenum">
              <a:rPr lang="en-US" sz="1200" smtClean="0"/>
              <a:t>3</a:t>
            </a:fld>
            <a:endParaRPr lang="en-US" sz="1200" dirty="0"/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2B1D3E3E-6450-4E24-88FA-9C660A964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812" y="632460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269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65213" y="228600"/>
            <a:ext cx="9601202" cy="1524000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Eternal Life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3" y="1981200"/>
            <a:ext cx="10363199" cy="461962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When do we have it?</a:t>
            </a:r>
          </a:p>
          <a:p>
            <a:pPr lvl="1"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Now? Only in the future? Both? </a:t>
            </a:r>
          </a:p>
          <a:p>
            <a:pPr lvl="1"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Can eternal life be lost? </a:t>
            </a:r>
          </a:p>
          <a:p>
            <a:pPr lvl="1"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Can it be recovered? </a:t>
            </a:r>
          </a:p>
          <a:p>
            <a:pPr lvl="1"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is eternal life made secure?</a:t>
            </a: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2329BA-5004-4706-8238-BCB07360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9812" y="6324600"/>
            <a:ext cx="838201" cy="276228"/>
          </a:xfrm>
        </p:spPr>
        <p:txBody>
          <a:bodyPr/>
          <a:lstStyle/>
          <a:p>
            <a:fld id="{2A013F82-EE5E-44EE-A61D-E31C6657F26F}" type="slidenum">
              <a:rPr lang="en-US" sz="1200" smtClean="0"/>
              <a:t>4</a:t>
            </a:fld>
            <a:endParaRPr lang="en-US" sz="1200" dirty="0"/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2B1D3E3E-6450-4E24-88FA-9C660A964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812" y="632460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000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6612" y="239755"/>
            <a:ext cx="10744199" cy="21986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Eternal Life is a Present Reality for Christians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3" y="2895600"/>
            <a:ext cx="10363199" cy="29718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Have been given life</a:t>
            </a: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John 5:11-13</a:t>
            </a:r>
            <a:endParaRPr lang="en-US" sz="4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Real possession, but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not yet fully realized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Because it is in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heaven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(eternal kingdom)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2329BA-5004-4706-8238-BCB07360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9812" y="6324600"/>
            <a:ext cx="838201" cy="276228"/>
          </a:xfrm>
        </p:spPr>
        <p:txBody>
          <a:bodyPr/>
          <a:lstStyle/>
          <a:p>
            <a:fld id="{2A013F82-EE5E-44EE-A61D-E31C6657F26F}" type="slidenum">
              <a:rPr lang="en-US" sz="1200" smtClean="0"/>
              <a:t>5</a:t>
            </a:fld>
            <a:endParaRPr lang="en-US" sz="1200" dirty="0"/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2B1D3E3E-6450-4E24-88FA-9C660A964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812" y="632460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382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6612" y="239755"/>
            <a:ext cx="10744199" cy="18938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Receiving and Possessing Eternal Life is Conditional  </a:t>
            </a:r>
            <a:r>
              <a:rPr lang="en-US" sz="5400" b="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John 5:12</a:t>
            </a:r>
            <a:endParaRPr lang="en-US" sz="54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6612" y="2514600"/>
            <a:ext cx="10972799" cy="34290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Condition: Partake of Christ…abide in Christ,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6:53-58</a:t>
            </a:r>
            <a:endParaRPr lang="en-US" sz="4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When word abides in us,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6:63; 1 John 2:24-26</a:t>
            </a:r>
          </a:p>
          <a:p>
            <a:pPr lvl="1"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Walk in truth and have the Son,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John 2:3-6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2329BA-5004-4706-8238-BCB07360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9812" y="6324600"/>
            <a:ext cx="838201" cy="276228"/>
          </a:xfrm>
        </p:spPr>
        <p:txBody>
          <a:bodyPr/>
          <a:lstStyle/>
          <a:p>
            <a:fld id="{2A013F82-EE5E-44EE-A61D-E31C6657F26F}" type="slidenum">
              <a:rPr lang="en-US" sz="1200" smtClean="0"/>
              <a:t>6</a:t>
            </a:fld>
            <a:endParaRPr lang="en-US" sz="1200" dirty="0"/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2B1D3E3E-6450-4E24-88FA-9C660A964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812" y="632460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97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6612" y="239755"/>
            <a:ext cx="10744199" cy="18938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Receiving and Possessing Eternal Life is Conditional  </a:t>
            </a:r>
            <a:r>
              <a:rPr lang="en-US" sz="5400" b="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John 5:12</a:t>
            </a:r>
            <a:endParaRPr lang="en-US" sz="54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6612" y="2514600"/>
            <a:ext cx="10972799" cy="34290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More conditional statements: </a:t>
            </a:r>
            <a:endParaRPr lang="en-US" sz="4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Hear and believe,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5:24; 6:47</a:t>
            </a:r>
          </a:p>
          <a:p>
            <a:pPr lvl="1"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Disobedient shall not see life,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3:36</a:t>
            </a:r>
          </a:p>
          <a:p>
            <a:pPr lvl="1">
              <a:lnSpc>
                <a:spcPct val="100000"/>
              </a:lnSpc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Hear and follow Jesus,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10:27-30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2329BA-5004-4706-8238-BCB07360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9812" y="6324600"/>
            <a:ext cx="838201" cy="276228"/>
          </a:xfrm>
        </p:spPr>
        <p:txBody>
          <a:bodyPr/>
          <a:lstStyle/>
          <a:p>
            <a:fld id="{2A013F82-EE5E-44EE-A61D-E31C6657F26F}" type="slidenum">
              <a:rPr lang="en-US" sz="1200" smtClean="0"/>
              <a:t>7</a:t>
            </a:fld>
            <a:endParaRPr lang="en-US" sz="1200" dirty="0"/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2B1D3E3E-6450-4E24-88FA-9C660A964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812" y="632460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295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6612" y="323416"/>
            <a:ext cx="10744199" cy="18764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Eternal Life is the Christian’s Hope</a:t>
            </a:r>
            <a:br>
              <a:rPr lang="en-US" sz="5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600" b="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Titus 3:7; 1 Peter 1:3-5, 8-9</a:t>
            </a:r>
            <a:endParaRPr lang="en-US" sz="4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84212" y="2590800"/>
            <a:ext cx="11277600" cy="33528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God promised it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Titus 1:2; 1 John 2:25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marL="574675" lvl="1" indent="-234950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Sow to the Spirit now, to reap the harvest of everlasting (perpetual) life,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Galatians 6:7-8</a:t>
            </a:r>
            <a:endParaRPr lang="en-US" sz="45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lvl="0">
              <a:lnSpc>
                <a:spcPct val="100000"/>
              </a:lnSpc>
              <a:spcBef>
                <a:spcPts val="15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Fullness of life in age to come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Mark 10:29-30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2329BA-5004-4706-8238-BCB07360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9812" y="6324600"/>
            <a:ext cx="838201" cy="276228"/>
          </a:xfrm>
        </p:spPr>
        <p:txBody>
          <a:bodyPr/>
          <a:lstStyle/>
          <a:p>
            <a:fld id="{2A013F82-EE5E-44EE-A61D-E31C6657F26F}" type="slidenum">
              <a:rPr lang="en-US" sz="1200" smtClean="0"/>
              <a:t>8</a:t>
            </a:fld>
            <a:endParaRPr lang="en-US" sz="1200" dirty="0"/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2B1D3E3E-6450-4E24-88FA-9C660A964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812" y="632460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384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36612" y="457200"/>
            <a:ext cx="10744199" cy="18938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Eternal Life is the Christian’s Hope</a:t>
            </a:r>
            <a:br>
              <a:rPr lang="en-US" sz="5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600" b="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Titus 3:7; 1 Peter 1:3-5, 8-9</a:t>
            </a:r>
            <a:endParaRPr lang="en-US" sz="4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84212" y="2819400"/>
            <a:ext cx="11277600" cy="29718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5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Fully realized after judgment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25:46</a:t>
            </a:r>
          </a:p>
          <a:p>
            <a:pPr marL="509588" lvl="1" indent="-277813">
              <a:lnSpc>
                <a:spcPct val="100000"/>
              </a:lnSpc>
              <a:spcBef>
                <a:spcPts val="1500"/>
              </a:spcBef>
            </a:pPr>
            <a:r>
              <a:rPr lang="en-US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Now</a:t>
            </a:r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: Seek for eternal life, </a:t>
            </a:r>
            <a:r>
              <a:rPr lang="en-US" sz="4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Romans 2:6-7, 10</a:t>
            </a:r>
          </a:p>
          <a:p>
            <a:pPr marL="509588" lvl="1" indent="-277813">
              <a:lnSpc>
                <a:spcPct val="100000"/>
              </a:lnSpc>
              <a:spcBef>
                <a:spcPts val="1500"/>
              </a:spcBef>
            </a:pPr>
            <a:r>
              <a:rPr lang="en-US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End</a:t>
            </a:r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(result): Eternal life, </a:t>
            </a:r>
            <a:r>
              <a:rPr lang="en-US" sz="45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Romans 6:22-23</a:t>
            </a:r>
          </a:p>
          <a:p>
            <a:pPr lvl="0">
              <a:lnSpc>
                <a:spcPct val="100000"/>
              </a:lnSpc>
            </a:pPr>
            <a:endParaRPr lang="en-US" sz="45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2329BA-5004-4706-8238-BCB07360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9812" y="6324600"/>
            <a:ext cx="838201" cy="276228"/>
          </a:xfrm>
        </p:spPr>
        <p:txBody>
          <a:bodyPr/>
          <a:lstStyle/>
          <a:p>
            <a:fld id="{2A013F82-EE5E-44EE-A61D-E31C6657F26F}" type="slidenum">
              <a:rPr lang="en-US" sz="1200" smtClean="0"/>
              <a:t>9</a:t>
            </a:fld>
            <a:endParaRPr lang="en-US" sz="1200" dirty="0"/>
          </a:p>
        </p:txBody>
      </p:sp>
      <p:pic>
        <p:nvPicPr>
          <p:cNvPr id="5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2B1D3E3E-6450-4E24-88FA-9C660A964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812" y="632460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401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ue atom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ue atom design slides.potx" id="{20958743-FA80-43E5-9586-B48EF2BE42B5}" vid="{6B9132C0-2E4C-4DF6-B21A-C2322474BD21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F78577-2839-4BFF-9EC7-673BD8FE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49C11C-71DC-49B6-ACD8-27E3AE088D14}">
  <ds:schemaRefs>
    <ds:schemaRef ds:uri="http://schemas.microsoft.com/office/infopath/2007/PartnerControls"/>
    <ds:schemaRef ds:uri="http://schemas.microsoft.com/office/2006/documentManagement/types"/>
    <ds:schemaRef ds:uri="40262f94-9f35-4ac3-9a90-690165a166b7"/>
    <ds:schemaRef ds:uri="http://www.w3.org/XML/1998/namespace"/>
    <ds:schemaRef ds:uri="http://purl.org/dc/elements/1.1/"/>
    <ds:schemaRef ds:uri="http://schemas.openxmlformats.org/package/2006/metadata/core-properties"/>
    <ds:schemaRef ds:uri="a4f35948-e619-41b3-aa29-22878b09cfd2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875BD71-4A33-4FB7-88CA-777C4D9E6E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atom design slides</Template>
  <TotalTime>94</TotalTime>
  <Words>408</Words>
  <Application>Microsoft Office PowerPoint</Application>
  <PresentationFormat>Custom</PresentationFormat>
  <Paragraphs>58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Corbel</vt:lpstr>
      <vt:lpstr>Blue atom design template</vt:lpstr>
      <vt:lpstr>Eternal Life: Now and in the Future</vt:lpstr>
      <vt:lpstr>Jesus Brought Life to World</vt:lpstr>
      <vt:lpstr>Eternal Life is in the Son 1 John 5:1-13</vt:lpstr>
      <vt:lpstr>Eternal Life</vt:lpstr>
      <vt:lpstr>Eternal Life is a Present Reality for Christians</vt:lpstr>
      <vt:lpstr>Receiving and Possessing Eternal Life is Conditional  1 John 5:12</vt:lpstr>
      <vt:lpstr>Receiving and Possessing Eternal Life is Conditional  1 John 5:12</vt:lpstr>
      <vt:lpstr>Eternal Life is the Christian’s Hope Titus 3:7; 1 Peter 1:3-5, 8-9</vt:lpstr>
      <vt:lpstr>Eternal Life is the Christian’s Hope Titus 3:7; 1 Peter 1:3-5, 8-9</vt:lpstr>
      <vt:lpstr>Christians Forfeit Eternal Life  by Returning to Sin, Hebrews 6:4-6</vt:lpstr>
      <vt:lpstr>This is Eternal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Eternal Life: Now and in the Future</dc:title>
  <dc:creator>Joe R Price</dc:creator>
  <cp:lastModifiedBy>Joe R Price</cp:lastModifiedBy>
  <cp:revision>33</cp:revision>
  <dcterms:created xsi:type="dcterms:W3CDTF">2019-10-29T23:36:59Z</dcterms:created>
  <dcterms:modified xsi:type="dcterms:W3CDTF">2019-11-04T00:39:39Z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74069000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tegoryTags">
    <vt:lpwstr/>
  </property>
  <property fmtid="{D5CDD505-2E9C-101B-9397-08002B2CF9AE}" pid="6" name="Applications">
    <vt:lpwstr/>
  </property>
  <property fmtid="{D5CDD505-2E9C-101B-9397-08002B2CF9AE}" pid="7" name="CampaignTags">
    <vt:lpwstr/>
  </property>
  <property fmtid="{D5CDD505-2E9C-101B-9397-08002B2CF9AE}" pid="8" name="ScenarioTags">
    <vt:lpwstr/>
  </property>
  <property fmtid="{D5CDD505-2E9C-101B-9397-08002B2CF9AE}" pid="9" name="ContentTypeId">
    <vt:lpwstr>0x010100AA3F7D94069FF64A86F7DFF56D60E3BE</vt:lpwstr>
  </property>
  <property fmtid="{D5CDD505-2E9C-101B-9397-08002B2CF9AE}" pid="10" name="FeatureTags">
    <vt:lpwstr/>
  </property>
  <property fmtid="{D5CDD505-2E9C-101B-9397-08002B2CF9AE}" pid="11" name="LocalizationTags">
    <vt:lpwstr/>
  </property>
</Properties>
</file>