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18426-2CB6-4C47-88F3-583DE605D54D}" type="datetimeFigureOut">
              <a:rPr lang="en-US" smtClean="0"/>
              <a:t>12/22/2019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F5B0C-28B1-455A-AA20-45F45D83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185F-1455-42E3-99C2-41A623CE26C0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EB22-7AE6-45CD-A7F3-7428368589D9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7B2E1-3A26-4F09-B8C8-32EDC1C53300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4D9BA-B709-448C-A9E5-5282E3DA668B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618A-C8B5-4D81-8B4E-FD900F6E4FC2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FD8-88EE-4601-9A98-D663557FDE5C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BB8FF-F0B4-495B-A8F7-148D7E37D715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BC9D9-9577-4D86-82E1-A8E983B86E6A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98057-53E4-413C-94DD-E77F7FFDCA8C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F97B-3F75-416E-B485-3FE1BD8B752E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FBE-8CFE-41BE-9044-926B7E9FCBB3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CEDD9-AA40-4521-B375-D3205FE6E4EB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96471-2889-4090-845A-9E2EF5C7AFF1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18E3C-1D0B-43C2-BF6D-2B24D28F549B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9621D-FEA8-4FEA-8333-C33287C526D7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E771-733C-4E73-9B7D-7F08F5D65DCC}" type="datetime1">
              <a:rPr lang="en-US" smtClean="0"/>
              <a:t>12/22/2019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C3EB6-6D04-4849-A127-04768D3D8A05}" type="datetime1">
              <a:rPr lang="en-US" smtClean="0"/>
              <a:t>12/22/2019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212B4-642C-45DA-91B1-16C7C26AB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543987"/>
            <a:ext cx="7766936" cy="2506849"/>
          </a:xfrm>
        </p:spPr>
        <p:txBody>
          <a:bodyPr/>
          <a:lstStyle/>
          <a:p>
            <a:r>
              <a:rPr lang="en-US" sz="6600" b="1" cap="small" dirty="0">
                <a:solidFill>
                  <a:srgbClr val="002060"/>
                </a:solidFill>
              </a:rPr>
              <a:t>Faith that Overcomes Doubt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B1581B-BA75-4B92-8694-AF9490590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178105"/>
            <a:ext cx="7766936" cy="969627"/>
          </a:xfrm>
        </p:spPr>
        <p:txBody>
          <a:bodyPr>
            <a:normAutofit/>
          </a:bodyPr>
          <a:lstStyle/>
          <a:p>
            <a:r>
              <a:rPr lang="en-US" sz="3800" i="1" dirty="0">
                <a:solidFill>
                  <a:srgbClr val="002060"/>
                </a:solidFill>
              </a:rPr>
              <a:t>Scripture Reading: Psalm 31:19-24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9C4044C-4A10-49E6-B179-1D0C3FEF2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957" y="6310958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950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5F4E-38F4-4A71-B584-165EA41DA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How strong is our faith?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6BFED-2C7F-4C08-85BD-3095F7D14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9423268" cy="437793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000" dirty="0">
                <a:solidFill>
                  <a:srgbClr val="002060"/>
                </a:solidFill>
              </a:rPr>
              <a:t>Pharisees? </a:t>
            </a:r>
            <a:r>
              <a:rPr lang="en-US" sz="4000" i="1" dirty="0">
                <a:solidFill>
                  <a:srgbClr val="002060"/>
                </a:solidFill>
              </a:rPr>
              <a:t>Matthews 23:27</a:t>
            </a:r>
          </a:p>
          <a:p>
            <a:pPr>
              <a:spcBef>
                <a:spcPts val="1200"/>
              </a:spcBef>
            </a:pPr>
            <a:r>
              <a:rPr lang="en-US" sz="4000" dirty="0">
                <a:solidFill>
                  <a:srgbClr val="002060"/>
                </a:solidFill>
              </a:rPr>
              <a:t>	Peter? </a:t>
            </a:r>
            <a:r>
              <a:rPr lang="en-US" sz="4000" i="1" dirty="0">
                <a:solidFill>
                  <a:srgbClr val="002060"/>
                </a:solidFill>
              </a:rPr>
              <a:t>Matthew 26:33-35 (69-75)</a:t>
            </a:r>
            <a:endParaRPr lang="en-US" sz="4000" dirty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4000" dirty="0">
                <a:solidFill>
                  <a:srgbClr val="002060"/>
                </a:solidFill>
              </a:rPr>
              <a:t>Abraham? John the Baptist? Stephen? </a:t>
            </a:r>
            <a:r>
              <a:rPr lang="en-US" sz="4000" i="1" dirty="0">
                <a:solidFill>
                  <a:srgbClr val="002060"/>
                </a:solidFill>
              </a:rPr>
              <a:t>(Hebrews 11)</a:t>
            </a:r>
          </a:p>
          <a:p>
            <a:pPr>
              <a:spcBef>
                <a:spcPts val="1200"/>
              </a:spcBef>
            </a:pPr>
            <a:r>
              <a:rPr lang="en-US" sz="4000" dirty="0">
                <a:solidFill>
                  <a:srgbClr val="002060"/>
                </a:solidFill>
              </a:rPr>
              <a:t>Never fall, or confident in the Lord? </a:t>
            </a:r>
            <a:br>
              <a:rPr lang="en-US" sz="4000" dirty="0">
                <a:solidFill>
                  <a:srgbClr val="002060"/>
                </a:solidFill>
              </a:rPr>
            </a:br>
            <a:r>
              <a:rPr lang="en-US" sz="4000" i="1" dirty="0">
                <a:solidFill>
                  <a:srgbClr val="002060"/>
                </a:solidFill>
              </a:rPr>
              <a:t>1 Corinthians 10:12-13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71E0B35-5B98-4254-AD06-ED1EC5FE7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30833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CBDB1-6DFB-4C48-AF4E-5B6191EA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0219" y="6449528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332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5F4E-38F4-4A71-B584-165EA41DA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How Strong is My Faith?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6BFED-2C7F-4C08-85BD-3095F7D14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505053" cy="407851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4200" b="1" dirty="0">
                <a:solidFill>
                  <a:srgbClr val="002060"/>
                </a:solidFill>
              </a:rPr>
              <a:t>Endurance is a mark of strong faith</a:t>
            </a:r>
          </a:p>
          <a:p>
            <a:pPr lvl="1">
              <a:spcBef>
                <a:spcPts val="1800"/>
              </a:spcBef>
            </a:pPr>
            <a:r>
              <a:rPr lang="en-US" sz="4000" i="1" dirty="0">
                <a:solidFill>
                  <a:srgbClr val="002060"/>
                </a:solidFill>
              </a:rPr>
              <a:t>Galatians 6:9</a:t>
            </a:r>
          </a:p>
          <a:p>
            <a:pPr lvl="1">
              <a:spcBef>
                <a:spcPts val="1800"/>
              </a:spcBef>
            </a:pPr>
            <a:r>
              <a:rPr lang="en-US" sz="4000" i="1" dirty="0">
                <a:solidFill>
                  <a:srgbClr val="002060"/>
                </a:solidFill>
              </a:rPr>
              <a:t>Hebrews 12:1-4</a:t>
            </a:r>
          </a:p>
          <a:p>
            <a:pPr lvl="1">
              <a:spcBef>
                <a:spcPts val="1800"/>
              </a:spcBef>
            </a:pPr>
            <a:r>
              <a:rPr lang="en-US" sz="4000" i="1" dirty="0">
                <a:solidFill>
                  <a:srgbClr val="002060"/>
                </a:solidFill>
              </a:rPr>
              <a:t>James 1:2-4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71E0B35-5B98-4254-AD06-ED1EC5FE7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35483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CBDB1-6DFB-4C48-AF4E-5B6191EA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0219" y="6449528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2382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5F4E-38F4-4A71-B584-165EA41DA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99634"/>
            <a:ext cx="8596668" cy="1157207"/>
          </a:xfrm>
        </p:spPr>
        <p:txBody>
          <a:bodyPr>
            <a:normAutofit/>
          </a:bodyPr>
          <a:lstStyle/>
          <a:p>
            <a:r>
              <a:rPr lang="en-US" sz="6600" b="1" cap="small" dirty="0">
                <a:solidFill>
                  <a:srgbClr val="002060"/>
                </a:solidFill>
              </a:rPr>
              <a:t>Doubt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6BFED-2C7F-4C08-85BD-3095F7D14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56841"/>
            <a:ext cx="9423269" cy="51015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z="4400" dirty="0">
                <a:solidFill>
                  <a:srgbClr val="002060"/>
                </a:solidFill>
              </a:rPr>
              <a:t>“to be without a way (no way)”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rgbClr val="002060"/>
                </a:solidFill>
              </a:rPr>
              <a:t>“a feeling of uncertainty or lack </a:t>
            </a:r>
            <a:br>
              <a:rPr lang="en-US" sz="4200" dirty="0">
                <a:solidFill>
                  <a:srgbClr val="002060"/>
                </a:solidFill>
              </a:rPr>
            </a:br>
            <a:r>
              <a:rPr lang="en-US" sz="4200" dirty="0">
                <a:solidFill>
                  <a:srgbClr val="002060"/>
                </a:solidFill>
              </a:rPr>
              <a:t>	of conviction”</a:t>
            </a:r>
          </a:p>
          <a:p>
            <a:pPr>
              <a:spcBef>
                <a:spcPts val="600"/>
              </a:spcBef>
            </a:pPr>
            <a:r>
              <a:rPr lang="en-US" sz="4400" dirty="0">
                <a:solidFill>
                  <a:srgbClr val="002060"/>
                </a:solidFill>
              </a:rPr>
              <a:t>Without resources, in perplexity, 	at a loss, cf. </a:t>
            </a:r>
            <a:r>
              <a:rPr lang="en-US" sz="4400" i="1" dirty="0">
                <a:solidFill>
                  <a:srgbClr val="002060"/>
                </a:solidFill>
              </a:rPr>
              <a:t>Luke 12:28-29</a:t>
            </a:r>
          </a:p>
          <a:p>
            <a:pPr>
              <a:spcBef>
                <a:spcPts val="600"/>
              </a:spcBef>
            </a:pPr>
            <a:r>
              <a:rPr lang="en-US" sz="4400" dirty="0">
                <a:solidFill>
                  <a:srgbClr val="002060"/>
                </a:solidFill>
              </a:rPr>
              <a:t>Device of Satan to cause 	discouragement and complacency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71E0B35-5B98-4254-AD06-ED1EC5FE7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35058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CBDB1-6DFB-4C48-AF4E-5B6191EA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0219" y="6449528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77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8E2D8-B0D1-4C8B-B545-799A3925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1512"/>
            <a:ext cx="8596668" cy="1344346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002060"/>
                </a:solidFill>
              </a:rPr>
              <a:t>Doubt and Faith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41235-68EB-4EA0-A941-9C3FA5DA33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 u="sng" dirty="0"/>
              <a:t>Doubt’s Aim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C8BEB-0C30-4660-A91E-1BFF3AF0F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5" y="2737246"/>
            <a:ext cx="4459926" cy="3982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000" dirty="0"/>
              <a:t>Diminish and destroy personal faith, </a:t>
            </a:r>
            <a:r>
              <a:rPr lang="en-US" sz="4000" i="1" dirty="0"/>
              <a:t>Psalm 73: 13-18, 2-3</a:t>
            </a:r>
          </a:p>
          <a:p>
            <a:pPr>
              <a:spcBef>
                <a:spcPts val="1200"/>
              </a:spcBef>
            </a:pPr>
            <a:r>
              <a:rPr lang="en-US" sz="4000" i="1" dirty="0"/>
              <a:t>Matt. 13:20-21 (Heb. 3:6, 12-14)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F06F77-5EB1-4978-8543-435049875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38425" y="2160983"/>
            <a:ext cx="4695988" cy="576262"/>
          </a:xfrm>
        </p:spPr>
        <p:txBody>
          <a:bodyPr/>
          <a:lstStyle/>
          <a:p>
            <a:r>
              <a:rPr lang="en-US" sz="4800" u="sng" dirty="0"/>
              <a:t>Faith’s Response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8007FF-D1F2-4889-ABF3-A148B0481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38427" y="2737245"/>
            <a:ext cx="4695988" cy="330411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000" dirty="0"/>
              <a:t>Trust God’s sovereignty (His ruling power over all things),</a:t>
            </a:r>
            <a:br>
              <a:rPr lang="en-US" sz="4000" dirty="0"/>
            </a:br>
            <a:r>
              <a:rPr lang="en-US" sz="4000" i="1" dirty="0"/>
              <a:t>Psalm 73:21-28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0F133-0FC1-4BBF-9B72-C84BA2F4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8FD68ADE-1BC0-4A9C-99F8-B1C2D245AF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30368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926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5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8E2D8-B0D1-4C8B-B545-799A3925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44" y="350729"/>
            <a:ext cx="8596668" cy="1292091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002060"/>
                </a:solidFill>
              </a:rPr>
              <a:t>Doubt and Faith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41235-68EB-4EA0-A941-9C3FA5DA3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4" y="2045691"/>
            <a:ext cx="4185623" cy="576262"/>
          </a:xfrm>
        </p:spPr>
        <p:txBody>
          <a:bodyPr/>
          <a:lstStyle/>
          <a:p>
            <a:r>
              <a:rPr lang="en-US" sz="4800" u="sng" dirty="0"/>
              <a:t>Doubt’s Aim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C8BEB-0C30-4660-A91E-1BFF3AF0F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4" y="2737245"/>
            <a:ext cx="4562680" cy="395802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000" dirty="0"/>
              <a:t>Question God’s care and power,</a:t>
            </a:r>
            <a:br>
              <a:rPr lang="en-US" sz="4000" dirty="0"/>
            </a:br>
            <a:r>
              <a:rPr lang="en-US" sz="4000" i="1" dirty="0"/>
              <a:t>Psalm 22:1-2</a:t>
            </a:r>
            <a:endParaRPr lang="en-US" sz="4000" dirty="0"/>
          </a:p>
          <a:p>
            <a:pPr>
              <a:spcBef>
                <a:spcPts val="600"/>
              </a:spcBef>
            </a:pPr>
            <a:r>
              <a:rPr lang="sv-SE" sz="4000" i="1" dirty="0"/>
              <a:t>Mark 4:38, 40; Matt. 14:30-33</a:t>
            </a:r>
          </a:p>
          <a:p>
            <a:pPr>
              <a:spcBef>
                <a:spcPts val="600"/>
              </a:spcBef>
            </a:pPr>
            <a:r>
              <a:rPr lang="en-US" sz="4000" i="1" dirty="0"/>
              <a:t>Heb. 5:7 (12:3-6)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F06F77-5EB1-4978-8543-435049875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62414" y="2045691"/>
            <a:ext cx="4788976" cy="576262"/>
          </a:xfrm>
        </p:spPr>
        <p:txBody>
          <a:bodyPr/>
          <a:lstStyle/>
          <a:p>
            <a:r>
              <a:rPr lang="en-US" sz="4800" u="sng" dirty="0"/>
              <a:t>Faith’s Response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8007FF-D1F2-4889-ABF3-A148B0481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62413" y="2737245"/>
            <a:ext cx="5848382" cy="395802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4000" dirty="0"/>
              <a:t>God is near,</a:t>
            </a:r>
            <a:br>
              <a:rPr lang="en-US" sz="4000" dirty="0"/>
            </a:br>
            <a:r>
              <a:rPr lang="en-US" sz="4000" i="1" dirty="0"/>
              <a:t>Psalm 22:19-21, 24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4000" dirty="0"/>
              <a:t>God’s power delivers us, </a:t>
            </a:r>
            <a:r>
              <a:rPr lang="en-US" sz="4000" i="1" dirty="0"/>
              <a:t>Psalm 71:1-5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4000" dirty="0"/>
              <a:t>“Remember”</a:t>
            </a:r>
            <a:r>
              <a:rPr lang="en-US" sz="4000" i="1" dirty="0"/>
              <a:t> Psalm 77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0F133-0FC1-4BBF-9B72-C84BA2F4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6AF47C86-A376-44FA-99C0-4549FD029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06487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000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8E2D8-B0D1-4C8B-B545-799A39250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44" y="363255"/>
            <a:ext cx="8596668" cy="1279565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002060"/>
                </a:solidFill>
              </a:rPr>
              <a:t>Doubt and Faith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D41235-68EB-4EA0-A941-9C3FA5DA3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744" y="2045691"/>
            <a:ext cx="4185623" cy="576262"/>
          </a:xfrm>
        </p:spPr>
        <p:txBody>
          <a:bodyPr/>
          <a:lstStyle/>
          <a:p>
            <a:r>
              <a:rPr lang="en-US" sz="4800" u="sng" dirty="0"/>
              <a:t>Doubt’s Aim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2C8BEB-0C30-4660-A91E-1BFF3AF0F2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5744" y="2737245"/>
            <a:ext cx="4562680" cy="395802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000" dirty="0"/>
              <a:t>Distrust truth and its usefulness, </a:t>
            </a:r>
            <a:r>
              <a:rPr lang="en-US" sz="4000" i="1" dirty="0"/>
              <a:t>Romans 10:16 </a:t>
            </a:r>
            <a:br>
              <a:rPr lang="en-US" sz="4000" i="1" dirty="0"/>
            </a:br>
            <a:r>
              <a:rPr lang="en-US" sz="4000" i="1" dirty="0"/>
              <a:t>(2 Tim. 4:3-4) Romans 10:21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F06F77-5EB1-4978-8543-4350498759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62414" y="2045691"/>
            <a:ext cx="4788976" cy="576262"/>
          </a:xfrm>
        </p:spPr>
        <p:txBody>
          <a:bodyPr/>
          <a:lstStyle/>
          <a:p>
            <a:r>
              <a:rPr lang="en-US" sz="4800" u="sng" dirty="0"/>
              <a:t>Faith’s Response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8007FF-D1F2-4889-ABF3-A148B0481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62414" y="2737245"/>
            <a:ext cx="5114440" cy="395802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000" dirty="0"/>
              <a:t>Trust and obey, </a:t>
            </a:r>
            <a:r>
              <a:rPr lang="en-US" sz="4000" i="1" dirty="0"/>
              <a:t>Isaiah 55:11</a:t>
            </a:r>
            <a:br>
              <a:rPr lang="en-US" sz="4000" i="1" dirty="0"/>
            </a:br>
            <a:r>
              <a:rPr lang="en-US" sz="4000" i="1" dirty="0"/>
              <a:t>(Hebrews 4:12)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4000" i="1" dirty="0"/>
              <a:t>	-1 Corinthians 1:18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4000" i="1" dirty="0"/>
              <a:t>	-2 Corinthians 4:7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50F133-0FC1-4BBF-9B72-C84BA2F4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6AF47C86-A376-44FA-99C0-4549FD029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406487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154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5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5F4E-38F4-4A71-B584-165EA41DA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844" y="388307"/>
            <a:ext cx="8705157" cy="1290676"/>
          </a:xfrm>
        </p:spPr>
        <p:txBody>
          <a:bodyPr>
            <a:normAutofit/>
          </a:bodyPr>
          <a:lstStyle/>
          <a:p>
            <a:r>
              <a:rPr lang="en-US" sz="6600" b="1" cap="small" dirty="0">
                <a:solidFill>
                  <a:srgbClr val="002060"/>
                </a:solidFill>
              </a:rPr>
              <a:t>Overcome Doubt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6BFED-2C7F-4C08-85BD-3095F7D14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844" y="1678983"/>
            <a:ext cx="10202477" cy="467160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4400" dirty="0">
                <a:solidFill>
                  <a:srgbClr val="002060"/>
                </a:solidFill>
              </a:rPr>
              <a:t>Victory over Satan, sin, and death is 	faith in Christ, </a:t>
            </a:r>
            <a:r>
              <a:rPr lang="en-US" sz="4400" i="1" dirty="0">
                <a:solidFill>
                  <a:srgbClr val="002060"/>
                </a:solidFill>
              </a:rPr>
              <a:t>1 John 5:4</a:t>
            </a:r>
          </a:p>
          <a:p>
            <a:pPr>
              <a:spcBef>
                <a:spcPts val="1200"/>
              </a:spcBef>
            </a:pPr>
            <a:r>
              <a:rPr lang="en-US" sz="4400" dirty="0">
                <a:solidFill>
                  <a:srgbClr val="002060"/>
                </a:solidFill>
              </a:rPr>
              <a:t>Be steadfast, always trusting Him, </a:t>
            </a:r>
            <a:br>
              <a:rPr lang="en-US" sz="4400" dirty="0">
                <a:solidFill>
                  <a:srgbClr val="002060"/>
                </a:solidFill>
              </a:rPr>
            </a:br>
            <a:r>
              <a:rPr lang="en-US" sz="4400" i="1" dirty="0">
                <a:solidFill>
                  <a:srgbClr val="002060"/>
                </a:solidFill>
              </a:rPr>
              <a:t>1 Corinthians 15:56-58</a:t>
            </a:r>
          </a:p>
          <a:p>
            <a:pPr>
              <a:spcBef>
                <a:spcPts val="1200"/>
              </a:spcBef>
            </a:pPr>
            <a:r>
              <a:rPr lang="en-US" sz="4400" dirty="0">
                <a:solidFill>
                  <a:srgbClr val="002060"/>
                </a:solidFill>
              </a:rPr>
              <a:t>Live by faith and fully commit yourself to God’s care, </a:t>
            </a:r>
            <a:r>
              <a:rPr lang="en-US" sz="4400" i="1" dirty="0">
                <a:solidFill>
                  <a:srgbClr val="002060"/>
                </a:solidFill>
              </a:rPr>
              <a:t>2 Timothy 1:12</a:t>
            </a:r>
          </a:p>
          <a:p>
            <a:pPr>
              <a:spcBef>
                <a:spcPts val="1200"/>
              </a:spcBef>
            </a:pPr>
            <a:endParaRPr lang="en-US" sz="4400" dirty="0">
              <a:solidFill>
                <a:srgbClr val="00206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71E0B35-5B98-4254-AD06-ED1EC5FE7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6350586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CBDB1-6DFB-4C48-AF4E-5B6191EA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0219" y="6449528"/>
            <a:ext cx="683339" cy="365125"/>
          </a:xfrm>
        </p:spPr>
        <p:txBody>
          <a:bodyPr/>
          <a:lstStyle/>
          <a:p>
            <a:fld id="{519954A3-9DFD-4C44-94BA-B95130A3BA1C}" type="slidenum">
              <a:rPr lang="en-US" sz="14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fld>
            <a:endParaRPr lang="en-US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931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308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Faith that Overcomes Doubt</vt:lpstr>
      <vt:lpstr>How strong is our faith?</vt:lpstr>
      <vt:lpstr>How Strong is My Faith?</vt:lpstr>
      <vt:lpstr>Doubt</vt:lpstr>
      <vt:lpstr>Doubt and Faith</vt:lpstr>
      <vt:lpstr>Doubt and Faith</vt:lpstr>
      <vt:lpstr>Doubt and Faith</vt:lpstr>
      <vt:lpstr>Overcome Doubt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30</cp:revision>
  <dcterms:created xsi:type="dcterms:W3CDTF">2019-09-19T23:52:45Z</dcterms:created>
  <dcterms:modified xsi:type="dcterms:W3CDTF">2019-12-22T14:46:18Z</dcterms:modified>
</cp:coreProperties>
</file>