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648" r:id="rId4"/>
  </p:sldMasterIdLst>
  <p:notesMasterIdLst>
    <p:notesMasterId r:id="rId17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EB7BC-E7B7-4575-9112-6E1F8FFB069E}" type="datetimeFigureOut">
              <a:rPr lang="en-US" smtClean="0"/>
              <a:t>12/1/2019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563E5-3F3B-4F78-9C71-DC2608869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684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FA67B4DD-1CCE-4D7A-867D-4A616BA7C3F9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7CB9-4789-48D7-985F-672BC6C62D87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2B79AFD-0BDC-4C17-A636-4D43475E7863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47379-CC67-45D2-BA64-D4A3C0237084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E5C53A-9E1F-4EEF-BD6A-E2831D739067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D8AC-241F-4EDF-9324-D7F5BE741AAE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4C39-2DF9-4BE5-B0C3-536587C6CD8B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1335-116B-41B3-BD0D-5F9BB7E72B23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6DA-3FB9-4846-9B50-DC56C054F298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2AF945C6-E3C9-45A2-AA13-AD1323F09B86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E4911E7-54AC-439F-98C0-D8CEE5934D3B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0BA15FB-229D-4093-935B-9815C808776A}" type="datetime1">
              <a:rPr lang="en-US" smtClean="0"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6E27C40-104A-4C05-A382-21A40999A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1D78633-7222-4BD8-9B43-C5A3FE3FB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64A62ED5-69F8-4A9A-959F-BDFA4CB00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1E1E0581-3B45-45FA-909D-956C5BA8C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56" name="Freeform 13">
              <a:extLst>
                <a:ext uri="{FF2B5EF4-FFF2-40B4-BE49-F238E27FC236}">
                  <a16:creationId xmlns:a16="http://schemas.microsoft.com/office/drawing/2014/main" id="{05474103-4A93-4198-B2FA-45EC74FD52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D746CED-0567-4DF8-AB5A-955539059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 useBgFill="1">
          <p:nvSpPr>
            <p:cNvPr id="59" name="Freeform 159">
              <a:extLst>
                <a:ext uri="{FF2B5EF4-FFF2-40B4-BE49-F238E27FC236}">
                  <a16:creationId xmlns:a16="http://schemas.microsoft.com/office/drawing/2014/main" id="{ADA5E076-A7C5-4275-A6C5-D0949C89B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60" name="Freeform 164">
              <a:extLst>
                <a:ext uri="{FF2B5EF4-FFF2-40B4-BE49-F238E27FC236}">
                  <a16:creationId xmlns:a16="http://schemas.microsoft.com/office/drawing/2014/main" id="{8DA0B687-0059-4D26-A341-3533C07D8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3CFF822-5B88-4257-86DB-464E3C75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65AC2A1-33AB-498F-9481-456EE428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3188" y="1684971"/>
            <a:ext cx="6905623" cy="1974624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God is</a:t>
            </a:r>
            <a:b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Looking for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152B-31E5-418B-BA48-A3361253F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3189" y="4176130"/>
            <a:ext cx="6905622" cy="926103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Scripture Reading: Luke 15:1-10</a:t>
            </a:r>
          </a:p>
        </p:txBody>
      </p:sp>
      <p:pic>
        <p:nvPicPr>
          <p:cNvPr id="13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802A436E-C39A-4F09-9358-699DD72E9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436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39" y="518846"/>
            <a:ext cx="9135733" cy="14332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b="1" dirty="0"/>
              <a:t>God seeks true worshipers, </a:t>
            </a:r>
            <a:r>
              <a:rPr lang="en-US" sz="4200" b="1" i="1" dirty="0"/>
              <a:t>John 4:20-24</a:t>
            </a:r>
            <a:endParaRPr lang="en-US" sz="4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9" y="2280863"/>
            <a:ext cx="9472773" cy="43665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/>
              <a:t>God does not accept wrong acts of worship from sincere hearts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/>
              <a:t>Matthew 7:22-23 (Acts 23:1; Phil. 3:6)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Ceremonies, shrines, icons, and images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Instrumental music in worship,  </a:t>
            </a:r>
            <a:r>
              <a:rPr lang="en-US" sz="4000" i="1" dirty="0"/>
              <a:t>Colossians 2:18-19 (3:17)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6964" y="6536432"/>
            <a:ext cx="1884348" cy="293814"/>
          </a:xfrm>
        </p:spPr>
        <p:txBody>
          <a:bodyPr/>
          <a:lstStyle/>
          <a:p>
            <a:fld id="{FAEF9944-A4F6-4C59-AEBD-678D6480B8EA}" type="slidenum">
              <a:rPr lang="en-US" sz="1200" smtClean="0"/>
              <a:pPr/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0178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39" y="518846"/>
            <a:ext cx="9135733" cy="14332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b="1" dirty="0"/>
              <a:t>God seeks true worshipers, </a:t>
            </a:r>
            <a:r>
              <a:rPr lang="en-US" sz="4200" b="1" i="1" dirty="0"/>
              <a:t>John 4:20-24</a:t>
            </a:r>
            <a:endParaRPr lang="en-US" sz="4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9" y="2280863"/>
            <a:ext cx="9472773" cy="43665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/>
              <a:t>Worship must be with devout hearts and actions that follow the “pattern  of sound words” </a:t>
            </a:r>
            <a:r>
              <a:rPr lang="en-US" sz="4400" i="1" dirty="0"/>
              <a:t>(2 Tim. 1:13)</a:t>
            </a:r>
            <a:endParaRPr lang="en-US" sz="4400" b="1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Lord’s supper, </a:t>
            </a:r>
            <a:r>
              <a:rPr lang="en-US" sz="4200" i="1" dirty="0"/>
              <a:t>1 Cor. 11:17-34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Music, </a:t>
            </a:r>
            <a:r>
              <a:rPr lang="en-US" sz="4200" i="1" dirty="0"/>
              <a:t>Eph. 5:19; Col. 3:16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Giving, </a:t>
            </a:r>
            <a:r>
              <a:rPr lang="en-US" sz="4200" i="1" dirty="0"/>
              <a:t>1 Cor. 16:2; 2 Cor. 9:7</a:t>
            </a:r>
            <a:endParaRPr lang="en-US" sz="4200" dirty="0"/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85440" y="6533868"/>
            <a:ext cx="1884348" cy="293814"/>
          </a:xfrm>
        </p:spPr>
        <p:txBody>
          <a:bodyPr/>
          <a:lstStyle/>
          <a:p>
            <a:fld id="{FAEF9944-A4F6-4C59-AEBD-678D6480B8EA}" type="slidenum">
              <a:rPr lang="en-US" sz="1200" smtClean="0"/>
              <a:pPr/>
              <a:t>11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3582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6E27C40-104A-4C05-A382-21A40999A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1D78633-7222-4BD8-9B43-C5A3FE3FB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64A62ED5-69F8-4A9A-959F-BDFA4CB00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1E1E0581-3B45-45FA-909D-956C5BA8C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05474103-4A93-4198-B2FA-45EC74FD52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</p:sp>
      </p:grpSp>
      <p:sp useBgFill="1">
        <p:nvSpPr>
          <p:cNvPr id="46" name="Freeform: Shape 45">
            <a:extLst>
              <a:ext uri="{FF2B5EF4-FFF2-40B4-BE49-F238E27FC236}">
                <a16:creationId xmlns:a16="http://schemas.microsoft.com/office/drawing/2014/main" id="{2A0F9152-48E3-49B1-872D-898BCB713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3466" y="643466"/>
            <a:ext cx="10905066" cy="5571066"/>
          </a:xfrm>
          <a:custGeom>
            <a:avLst/>
            <a:gdLst>
              <a:gd name="connsiteX0" fmla="*/ 317500 w 10905066"/>
              <a:gd name="connsiteY0" fmla="*/ 0 h 5571066"/>
              <a:gd name="connsiteX1" fmla="*/ 6969125 w 10905066"/>
              <a:gd name="connsiteY1" fmla="*/ 0 h 5571066"/>
              <a:gd name="connsiteX2" fmla="*/ 6969127 w 10905066"/>
              <a:gd name="connsiteY2" fmla="*/ 0 h 5571066"/>
              <a:gd name="connsiteX3" fmla="*/ 10587566 w 10905066"/>
              <a:gd name="connsiteY3" fmla="*/ 0 h 5571066"/>
              <a:gd name="connsiteX4" fmla="*/ 10651066 w 10905066"/>
              <a:gd name="connsiteY4" fmla="*/ 6350 h 5571066"/>
              <a:gd name="connsiteX5" fmla="*/ 10711391 w 10905066"/>
              <a:gd name="connsiteY5" fmla="*/ 23813 h 5571066"/>
              <a:gd name="connsiteX6" fmla="*/ 10763779 w 10905066"/>
              <a:gd name="connsiteY6" fmla="*/ 52388 h 5571066"/>
              <a:gd name="connsiteX7" fmla="*/ 10812991 w 10905066"/>
              <a:gd name="connsiteY7" fmla="*/ 93663 h 5571066"/>
              <a:gd name="connsiteX8" fmla="*/ 10849503 w 10905066"/>
              <a:gd name="connsiteY8" fmla="*/ 139700 h 5571066"/>
              <a:gd name="connsiteX9" fmla="*/ 10881253 w 10905066"/>
              <a:gd name="connsiteY9" fmla="*/ 195263 h 5571066"/>
              <a:gd name="connsiteX10" fmla="*/ 10898716 w 10905066"/>
              <a:gd name="connsiteY10" fmla="*/ 254000 h 5571066"/>
              <a:gd name="connsiteX11" fmla="*/ 10905066 w 10905066"/>
              <a:gd name="connsiteY11" fmla="*/ 319088 h 5571066"/>
              <a:gd name="connsiteX12" fmla="*/ 10905066 w 10905066"/>
              <a:gd name="connsiteY12" fmla="*/ 1556279 h 5571066"/>
              <a:gd name="connsiteX13" fmla="*/ 10905066 w 10905066"/>
              <a:gd name="connsiteY13" fmla="*/ 4014788 h 5571066"/>
              <a:gd name="connsiteX14" fmla="*/ 10905066 w 10905066"/>
              <a:gd name="connsiteY14" fmla="*/ 5251979 h 5571066"/>
              <a:gd name="connsiteX15" fmla="*/ 10898716 w 10905066"/>
              <a:gd name="connsiteY15" fmla="*/ 5317066 h 5571066"/>
              <a:gd name="connsiteX16" fmla="*/ 10881253 w 10905066"/>
              <a:gd name="connsiteY16" fmla="*/ 5375804 h 5571066"/>
              <a:gd name="connsiteX17" fmla="*/ 10849503 w 10905066"/>
              <a:gd name="connsiteY17" fmla="*/ 5431366 h 5571066"/>
              <a:gd name="connsiteX18" fmla="*/ 10812991 w 10905066"/>
              <a:gd name="connsiteY18" fmla="*/ 5478991 h 5571066"/>
              <a:gd name="connsiteX19" fmla="*/ 10763779 w 10905066"/>
              <a:gd name="connsiteY19" fmla="*/ 5518679 h 5571066"/>
              <a:gd name="connsiteX20" fmla="*/ 10711391 w 10905066"/>
              <a:gd name="connsiteY20" fmla="*/ 5547254 h 5571066"/>
              <a:gd name="connsiteX21" fmla="*/ 10651066 w 10905066"/>
              <a:gd name="connsiteY21" fmla="*/ 5564716 h 5571066"/>
              <a:gd name="connsiteX22" fmla="*/ 10587566 w 10905066"/>
              <a:gd name="connsiteY22" fmla="*/ 5571066 h 5571066"/>
              <a:gd name="connsiteX23" fmla="*/ 6969125 w 10905066"/>
              <a:gd name="connsiteY23" fmla="*/ 5571066 h 5571066"/>
              <a:gd name="connsiteX24" fmla="*/ 3935941 w 10905066"/>
              <a:gd name="connsiteY24" fmla="*/ 5571066 h 5571066"/>
              <a:gd name="connsiteX25" fmla="*/ 317500 w 10905066"/>
              <a:gd name="connsiteY25" fmla="*/ 5571066 h 5571066"/>
              <a:gd name="connsiteX26" fmla="*/ 254000 w 10905066"/>
              <a:gd name="connsiteY26" fmla="*/ 5564716 h 5571066"/>
              <a:gd name="connsiteX27" fmla="*/ 193675 w 10905066"/>
              <a:gd name="connsiteY27" fmla="*/ 5547254 h 5571066"/>
              <a:gd name="connsiteX28" fmla="*/ 141288 w 10905066"/>
              <a:gd name="connsiteY28" fmla="*/ 5518679 h 5571066"/>
              <a:gd name="connsiteX29" fmla="*/ 92075 w 10905066"/>
              <a:gd name="connsiteY29" fmla="*/ 5478991 h 5571066"/>
              <a:gd name="connsiteX30" fmla="*/ 55563 w 10905066"/>
              <a:gd name="connsiteY30" fmla="*/ 5431366 h 5571066"/>
              <a:gd name="connsiteX31" fmla="*/ 23813 w 10905066"/>
              <a:gd name="connsiteY31" fmla="*/ 5375804 h 5571066"/>
              <a:gd name="connsiteX32" fmla="*/ 6350 w 10905066"/>
              <a:gd name="connsiteY32" fmla="*/ 5317066 h 5571066"/>
              <a:gd name="connsiteX33" fmla="*/ 0 w 10905066"/>
              <a:gd name="connsiteY33" fmla="*/ 5251979 h 5571066"/>
              <a:gd name="connsiteX34" fmla="*/ 0 w 10905066"/>
              <a:gd name="connsiteY34" fmla="*/ 4014789 h 5571066"/>
              <a:gd name="connsiteX35" fmla="*/ 0 w 10905066"/>
              <a:gd name="connsiteY35" fmla="*/ 4014788 h 5571066"/>
              <a:gd name="connsiteX36" fmla="*/ 0 w 10905066"/>
              <a:gd name="connsiteY36" fmla="*/ 319088 h 5571066"/>
              <a:gd name="connsiteX37" fmla="*/ 6350 w 10905066"/>
              <a:gd name="connsiteY37" fmla="*/ 254000 h 5571066"/>
              <a:gd name="connsiteX38" fmla="*/ 23813 w 10905066"/>
              <a:gd name="connsiteY38" fmla="*/ 195263 h 5571066"/>
              <a:gd name="connsiteX39" fmla="*/ 55563 w 10905066"/>
              <a:gd name="connsiteY39" fmla="*/ 139700 h 5571066"/>
              <a:gd name="connsiteX40" fmla="*/ 92075 w 10905066"/>
              <a:gd name="connsiteY40" fmla="*/ 93663 h 5571066"/>
              <a:gd name="connsiteX41" fmla="*/ 141288 w 10905066"/>
              <a:gd name="connsiteY41" fmla="*/ 52388 h 5571066"/>
              <a:gd name="connsiteX42" fmla="*/ 193675 w 10905066"/>
              <a:gd name="connsiteY42" fmla="*/ 23813 h 5571066"/>
              <a:gd name="connsiteX43" fmla="*/ 254000 w 10905066"/>
              <a:gd name="connsiteY43" fmla="*/ 635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05066" h="5571066">
                <a:moveTo>
                  <a:pt x="317500" y="0"/>
                </a:moveTo>
                <a:lnTo>
                  <a:pt x="6969125" y="0"/>
                </a:lnTo>
                <a:lnTo>
                  <a:pt x="6969127" y="0"/>
                </a:lnTo>
                <a:lnTo>
                  <a:pt x="10587566" y="0"/>
                </a:lnTo>
                <a:lnTo>
                  <a:pt x="10651066" y="6350"/>
                </a:lnTo>
                <a:lnTo>
                  <a:pt x="10711391" y="23813"/>
                </a:lnTo>
                <a:lnTo>
                  <a:pt x="10763779" y="52388"/>
                </a:lnTo>
                <a:lnTo>
                  <a:pt x="10812991" y="93663"/>
                </a:lnTo>
                <a:lnTo>
                  <a:pt x="10849503" y="139700"/>
                </a:lnTo>
                <a:lnTo>
                  <a:pt x="10881253" y="195263"/>
                </a:lnTo>
                <a:lnTo>
                  <a:pt x="10898716" y="254000"/>
                </a:lnTo>
                <a:lnTo>
                  <a:pt x="10905066" y="319088"/>
                </a:lnTo>
                <a:lnTo>
                  <a:pt x="10905066" y="1556279"/>
                </a:lnTo>
                <a:lnTo>
                  <a:pt x="10905066" y="4014788"/>
                </a:lnTo>
                <a:lnTo>
                  <a:pt x="10905066" y="5251979"/>
                </a:lnTo>
                <a:lnTo>
                  <a:pt x="10898716" y="5317066"/>
                </a:lnTo>
                <a:lnTo>
                  <a:pt x="10881253" y="5375804"/>
                </a:lnTo>
                <a:lnTo>
                  <a:pt x="10849503" y="5431366"/>
                </a:lnTo>
                <a:lnTo>
                  <a:pt x="10812991" y="5478991"/>
                </a:lnTo>
                <a:lnTo>
                  <a:pt x="10763779" y="5518679"/>
                </a:lnTo>
                <a:lnTo>
                  <a:pt x="10711391" y="5547254"/>
                </a:lnTo>
                <a:lnTo>
                  <a:pt x="10651066" y="5564716"/>
                </a:lnTo>
                <a:lnTo>
                  <a:pt x="10587566" y="5571066"/>
                </a:lnTo>
                <a:lnTo>
                  <a:pt x="6969125" y="5571066"/>
                </a:lnTo>
                <a:lnTo>
                  <a:pt x="3935941" y="5571066"/>
                </a:lnTo>
                <a:lnTo>
                  <a:pt x="317500" y="5571066"/>
                </a:lnTo>
                <a:lnTo>
                  <a:pt x="254000" y="5564716"/>
                </a:lnTo>
                <a:lnTo>
                  <a:pt x="193675" y="5547254"/>
                </a:lnTo>
                <a:lnTo>
                  <a:pt x="141288" y="5518679"/>
                </a:lnTo>
                <a:lnTo>
                  <a:pt x="92075" y="5478991"/>
                </a:lnTo>
                <a:lnTo>
                  <a:pt x="55563" y="5431366"/>
                </a:lnTo>
                <a:lnTo>
                  <a:pt x="23813" y="5375804"/>
                </a:lnTo>
                <a:lnTo>
                  <a:pt x="6350" y="5317066"/>
                </a:lnTo>
                <a:lnTo>
                  <a:pt x="0" y="5251979"/>
                </a:lnTo>
                <a:lnTo>
                  <a:pt x="0" y="4014789"/>
                </a:lnTo>
                <a:lnTo>
                  <a:pt x="0" y="4014788"/>
                </a:lnTo>
                <a:lnTo>
                  <a:pt x="0" y="319088"/>
                </a:lnTo>
                <a:lnTo>
                  <a:pt x="6350" y="254000"/>
                </a:lnTo>
                <a:lnTo>
                  <a:pt x="23813" y="195263"/>
                </a:lnTo>
                <a:lnTo>
                  <a:pt x="55563" y="139700"/>
                </a:lnTo>
                <a:lnTo>
                  <a:pt x="92075" y="93663"/>
                </a:lnTo>
                <a:lnTo>
                  <a:pt x="141288" y="52388"/>
                </a:lnTo>
                <a:lnTo>
                  <a:pt x="193675" y="23813"/>
                </a:lnTo>
                <a:lnTo>
                  <a:pt x="254000" y="635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3489F6D-90F9-4863-AC28-04E23B84E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990" y="845990"/>
            <a:ext cx="10486868" cy="5166017"/>
          </a:xfrm>
          <a:prstGeom prst="roundRect">
            <a:avLst>
              <a:gd name="adj" fmla="val 3173"/>
            </a:avLst>
          </a:prstGeom>
          <a:noFill/>
          <a:ln w="444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3CFF822-5B88-4257-86DB-464E3C755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10200" y="2240822"/>
            <a:ext cx="1371600" cy="0"/>
          </a:xfrm>
          <a:prstGeom prst="line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27B6076-C893-4682-81CC-FE42A4220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178" y="2443347"/>
            <a:ext cx="7819641" cy="312110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/>
              <a:t>Who will stand in the gap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/>
              <a:t>Who will be His sheep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/>
              <a:t>Who will be </a:t>
            </a:r>
            <a:r>
              <a:rPr lang="en-US" sz="4800"/>
              <a:t>true worshipers</a:t>
            </a:r>
            <a:endParaRPr lang="en-US" sz="4800" dirty="0"/>
          </a:p>
        </p:txBody>
      </p:sp>
      <p:pic>
        <p:nvPicPr>
          <p:cNvPr id="12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0FF6B2A-AFF1-4BB6-AB67-9E7EB99F8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2E8948-31C7-4CC2-AFC6-09540643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85439" y="6490877"/>
            <a:ext cx="1776421" cy="327923"/>
          </a:xfrm>
        </p:spPr>
        <p:txBody>
          <a:bodyPr/>
          <a:lstStyle/>
          <a:p>
            <a:fld id="{FAEF9944-A4F6-4C59-AEBD-678D6480B8EA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42452D9-C6C1-4FEF-B6FF-F2CD738B6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142" y="845990"/>
            <a:ext cx="10473716" cy="1382132"/>
          </a:xfrm>
        </p:spPr>
        <p:txBody>
          <a:bodyPr anchor="ctr">
            <a:noAutofit/>
          </a:bodyPr>
          <a:lstStyle/>
          <a:p>
            <a:pPr algn="ctr"/>
            <a:r>
              <a:rPr lang="en-US" b="1" dirty="0"/>
              <a:t>God is Looking for</a:t>
            </a:r>
            <a:br>
              <a:rPr lang="en-US" b="1" dirty="0"/>
            </a:br>
            <a:r>
              <a:rPr lang="en-US" b="1" dirty="0"/>
              <a:t>Men and Women of Faith</a:t>
            </a:r>
          </a:p>
        </p:txBody>
      </p:sp>
    </p:spTree>
    <p:extLst>
      <p:ext uri="{BB962C8B-B14F-4D97-AF65-F5344CB8AC3E}">
        <p14:creationId xmlns:p14="http://schemas.microsoft.com/office/powerpoint/2010/main" val="274020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6E27C40-104A-4C05-A382-21A40999A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1D78633-7222-4BD8-9B43-C5A3FE3FB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64A62ED5-69F8-4A9A-959F-BDFA4CB00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1E1E0581-3B45-45FA-909D-956C5BA8C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05474103-4A93-4198-B2FA-45EC74FD52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</p:sp>
      </p:grpSp>
      <p:sp useBgFill="1">
        <p:nvSpPr>
          <p:cNvPr id="46" name="Freeform: Shape 45">
            <a:extLst>
              <a:ext uri="{FF2B5EF4-FFF2-40B4-BE49-F238E27FC236}">
                <a16:creationId xmlns:a16="http://schemas.microsoft.com/office/drawing/2014/main" id="{2A0F9152-48E3-49B1-872D-898BCB713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3466" y="643466"/>
            <a:ext cx="10905066" cy="5571066"/>
          </a:xfrm>
          <a:custGeom>
            <a:avLst/>
            <a:gdLst>
              <a:gd name="connsiteX0" fmla="*/ 317500 w 10905066"/>
              <a:gd name="connsiteY0" fmla="*/ 0 h 5571066"/>
              <a:gd name="connsiteX1" fmla="*/ 6969125 w 10905066"/>
              <a:gd name="connsiteY1" fmla="*/ 0 h 5571066"/>
              <a:gd name="connsiteX2" fmla="*/ 6969127 w 10905066"/>
              <a:gd name="connsiteY2" fmla="*/ 0 h 5571066"/>
              <a:gd name="connsiteX3" fmla="*/ 10587566 w 10905066"/>
              <a:gd name="connsiteY3" fmla="*/ 0 h 5571066"/>
              <a:gd name="connsiteX4" fmla="*/ 10651066 w 10905066"/>
              <a:gd name="connsiteY4" fmla="*/ 6350 h 5571066"/>
              <a:gd name="connsiteX5" fmla="*/ 10711391 w 10905066"/>
              <a:gd name="connsiteY5" fmla="*/ 23813 h 5571066"/>
              <a:gd name="connsiteX6" fmla="*/ 10763779 w 10905066"/>
              <a:gd name="connsiteY6" fmla="*/ 52388 h 5571066"/>
              <a:gd name="connsiteX7" fmla="*/ 10812991 w 10905066"/>
              <a:gd name="connsiteY7" fmla="*/ 93663 h 5571066"/>
              <a:gd name="connsiteX8" fmla="*/ 10849503 w 10905066"/>
              <a:gd name="connsiteY8" fmla="*/ 139700 h 5571066"/>
              <a:gd name="connsiteX9" fmla="*/ 10881253 w 10905066"/>
              <a:gd name="connsiteY9" fmla="*/ 195263 h 5571066"/>
              <a:gd name="connsiteX10" fmla="*/ 10898716 w 10905066"/>
              <a:gd name="connsiteY10" fmla="*/ 254000 h 5571066"/>
              <a:gd name="connsiteX11" fmla="*/ 10905066 w 10905066"/>
              <a:gd name="connsiteY11" fmla="*/ 319088 h 5571066"/>
              <a:gd name="connsiteX12" fmla="*/ 10905066 w 10905066"/>
              <a:gd name="connsiteY12" fmla="*/ 1556279 h 5571066"/>
              <a:gd name="connsiteX13" fmla="*/ 10905066 w 10905066"/>
              <a:gd name="connsiteY13" fmla="*/ 4014788 h 5571066"/>
              <a:gd name="connsiteX14" fmla="*/ 10905066 w 10905066"/>
              <a:gd name="connsiteY14" fmla="*/ 5251979 h 5571066"/>
              <a:gd name="connsiteX15" fmla="*/ 10898716 w 10905066"/>
              <a:gd name="connsiteY15" fmla="*/ 5317066 h 5571066"/>
              <a:gd name="connsiteX16" fmla="*/ 10881253 w 10905066"/>
              <a:gd name="connsiteY16" fmla="*/ 5375804 h 5571066"/>
              <a:gd name="connsiteX17" fmla="*/ 10849503 w 10905066"/>
              <a:gd name="connsiteY17" fmla="*/ 5431366 h 5571066"/>
              <a:gd name="connsiteX18" fmla="*/ 10812991 w 10905066"/>
              <a:gd name="connsiteY18" fmla="*/ 5478991 h 5571066"/>
              <a:gd name="connsiteX19" fmla="*/ 10763779 w 10905066"/>
              <a:gd name="connsiteY19" fmla="*/ 5518679 h 5571066"/>
              <a:gd name="connsiteX20" fmla="*/ 10711391 w 10905066"/>
              <a:gd name="connsiteY20" fmla="*/ 5547254 h 5571066"/>
              <a:gd name="connsiteX21" fmla="*/ 10651066 w 10905066"/>
              <a:gd name="connsiteY21" fmla="*/ 5564716 h 5571066"/>
              <a:gd name="connsiteX22" fmla="*/ 10587566 w 10905066"/>
              <a:gd name="connsiteY22" fmla="*/ 5571066 h 5571066"/>
              <a:gd name="connsiteX23" fmla="*/ 6969125 w 10905066"/>
              <a:gd name="connsiteY23" fmla="*/ 5571066 h 5571066"/>
              <a:gd name="connsiteX24" fmla="*/ 3935941 w 10905066"/>
              <a:gd name="connsiteY24" fmla="*/ 5571066 h 5571066"/>
              <a:gd name="connsiteX25" fmla="*/ 317500 w 10905066"/>
              <a:gd name="connsiteY25" fmla="*/ 5571066 h 5571066"/>
              <a:gd name="connsiteX26" fmla="*/ 254000 w 10905066"/>
              <a:gd name="connsiteY26" fmla="*/ 5564716 h 5571066"/>
              <a:gd name="connsiteX27" fmla="*/ 193675 w 10905066"/>
              <a:gd name="connsiteY27" fmla="*/ 5547254 h 5571066"/>
              <a:gd name="connsiteX28" fmla="*/ 141288 w 10905066"/>
              <a:gd name="connsiteY28" fmla="*/ 5518679 h 5571066"/>
              <a:gd name="connsiteX29" fmla="*/ 92075 w 10905066"/>
              <a:gd name="connsiteY29" fmla="*/ 5478991 h 5571066"/>
              <a:gd name="connsiteX30" fmla="*/ 55563 w 10905066"/>
              <a:gd name="connsiteY30" fmla="*/ 5431366 h 5571066"/>
              <a:gd name="connsiteX31" fmla="*/ 23813 w 10905066"/>
              <a:gd name="connsiteY31" fmla="*/ 5375804 h 5571066"/>
              <a:gd name="connsiteX32" fmla="*/ 6350 w 10905066"/>
              <a:gd name="connsiteY32" fmla="*/ 5317066 h 5571066"/>
              <a:gd name="connsiteX33" fmla="*/ 0 w 10905066"/>
              <a:gd name="connsiteY33" fmla="*/ 5251979 h 5571066"/>
              <a:gd name="connsiteX34" fmla="*/ 0 w 10905066"/>
              <a:gd name="connsiteY34" fmla="*/ 4014789 h 5571066"/>
              <a:gd name="connsiteX35" fmla="*/ 0 w 10905066"/>
              <a:gd name="connsiteY35" fmla="*/ 4014788 h 5571066"/>
              <a:gd name="connsiteX36" fmla="*/ 0 w 10905066"/>
              <a:gd name="connsiteY36" fmla="*/ 319088 h 5571066"/>
              <a:gd name="connsiteX37" fmla="*/ 6350 w 10905066"/>
              <a:gd name="connsiteY37" fmla="*/ 254000 h 5571066"/>
              <a:gd name="connsiteX38" fmla="*/ 23813 w 10905066"/>
              <a:gd name="connsiteY38" fmla="*/ 195263 h 5571066"/>
              <a:gd name="connsiteX39" fmla="*/ 55563 w 10905066"/>
              <a:gd name="connsiteY39" fmla="*/ 139700 h 5571066"/>
              <a:gd name="connsiteX40" fmla="*/ 92075 w 10905066"/>
              <a:gd name="connsiteY40" fmla="*/ 93663 h 5571066"/>
              <a:gd name="connsiteX41" fmla="*/ 141288 w 10905066"/>
              <a:gd name="connsiteY41" fmla="*/ 52388 h 5571066"/>
              <a:gd name="connsiteX42" fmla="*/ 193675 w 10905066"/>
              <a:gd name="connsiteY42" fmla="*/ 23813 h 5571066"/>
              <a:gd name="connsiteX43" fmla="*/ 254000 w 10905066"/>
              <a:gd name="connsiteY43" fmla="*/ 635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05066" h="5571066">
                <a:moveTo>
                  <a:pt x="317500" y="0"/>
                </a:moveTo>
                <a:lnTo>
                  <a:pt x="6969125" y="0"/>
                </a:lnTo>
                <a:lnTo>
                  <a:pt x="6969127" y="0"/>
                </a:lnTo>
                <a:lnTo>
                  <a:pt x="10587566" y="0"/>
                </a:lnTo>
                <a:lnTo>
                  <a:pt x="10651066" y="6350"/>
                </a:lnTo>
                <a:lnTo>
                  <a:pt x="10711391" y="23813"/>
                </a:lnTo>
                <a:lnTo>
                  <a:pt x="10763779" y="52388"/>
                </a:lnTo>
                <a:lnTo>
                  <a:pt x="10812991" y="93663"/>
                </a:lnTo>
                <a:lnTo>
                  <a:pt x="10849503" y="139700"/>
                </a:lnTo>
                <a:lnTo>
                  <a:pt x="10881253" y="195263"/>
                </a:lnTo>
                <a:lnTo>
                  <a:pt x="10898716" y="254000"/>
                </a:lnTo>
                <a:lnTo>
                  <a:pt x="10905066" y="319088"/>
                </a:lnTo>
                <a:lnTo>
                  <a:pt x="10905066" y="1556279"/>
                </a:lnTo>
                <a:lnTo>
                  <a:pt x="10905066" y="4014788"/>
                </a:lnTo>
                <a:lnTo>
                  <a:pt x="10905066" y="5251979"/>
                </a:lnTo>
                <a:lnTo>
                  <a:pt x="10898716" y="5317066"/>
                </a:lnTo>
                <a:lnTo>
                  <a:pt x="10881253" y="5375804"/>
                </a:lnTo>
                <a:lnTo>
                  <a:pt x="10849503" y="5431366"/>
                </a:lnTo>
                <a:lnTo>
                  <a:pt x="10812991" y="5478991"/>
                </a:lnTo>
                <a:lnTo>
                  <a:pt x="10763779" y="5518679"/>
                </a:lnTo>
                <a:lnTo>
                  <a:pt x="10711391" y="5547254"/>
                </a:lnTo>
                <a:lnTo>
                  <a:pt x="10651066" y="5564716"/>
                </a:lnTo>
                <a:lnTo>
                  <a:pt x="10587566" y="5571066"/>
                </a:lnTo>
                <a:lnTo>
                  <a:pt x="6969125" y="5571066"/>
                </a:lnTo>
                <a:lnTo>
                  <a:pt x="3935941" y="5571066"/>
                </a:lnTo>
                <a:lnTo>
                  <a:pt x="317500" y="5571066"/>
                </a:lnTo>
                <a:lnTo>
                  <a:pt x="254000" y="5564716"/>
                </a:lnTo>
                <a:lnTo>
                  <a:pt x="193675" y="5547254"/>
                </a:lnTo>
                <a:lnTo>
                  <a:pt x="141288" y="5518679"/>
                </a:lnTo>
                <a:lnTo>
                  <a:pt x="92075" y="5478991"/>
                </a:lnTo>
                <a:lnTo>
                  <a:pt x="55563" y="5431366"/>
                </a:lnTo>
                <a:lnTo>
                  <a:pt x="23813" y="5375804"/>
                </a:lnTo>
                <a:lnTo>
                  <a:pt x="6350" y="5317066"/>
                </a:lnTo>
                <a:lnTo>
                  <a:pt x="0" y="5251979"/>
                </a:lnTo>
                <a:lnTo>
                  <a:pt x="0" y="4014789"/>
                </a:lnTo>
                <a:lnTo>
                  <a:pt x="0" y="4014788"/>
                </a:lnTo>
                <a:lnTo>
                  <a:pt x="0" y="319088"/>
                </a:lnTo>
                <a:lnTo>
                  <a:pt x="6350" y="254000"/>
                </a:lnTo>
                <a:lnTo>
                  <a:pt x="23813" y="195263"/>
                </a:lnTo>
                <a:lnTo>
                  <a:pt x="55563" y="139700"/>
                </a:lnTo>
                <a:lnTo>
                  <a:pt x="92075" y="93663"/>
                </a:lnTo>
                <a:lnTo>
                  <a:pt x="141288" y="52388"/>
                </a:lnTo>
                <a:lnTo>
                  <a:pt x="193675" y="23813"/>
                </a:lnTo>
                <a:lnTo>
                  <a:pt x="254000" y="635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3489F6D-90F9-4863-AC28-04E23B84E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990" y="845990"/>
            <a:ext cx="10486868" cy="5166017"/>
          </a:xfrm>
          <a:prstGeom prst="roundRect">
            <a:avLst>
              <a:gd name="adj" fmla="val 3173"/>
            </a:avLst>
          </a:prstGeom>
          <a:noFill/>
          <a:ln w="444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23A8A-47FD-4BFE-B43B-5621E6224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142" y="845990"/>
            <a:ext cx="10473716" cy="1382132"/>
          </a:xfrm>
        </p:spPr>
        <p:txBody>
          <a:bodyPr anchor="ctr">
            <a:normAutofit/>
          </a:bodyPr>
          <a:lstStyle/>
          <a:p>
            <a:pPr algn="ctr"/>
            <a:r>
              <a:rPr lang="en-US" sz="4200" b="1" dirty="0"/>
              <a:t>God is Looking for</a:t>
            </a:r>
            <a:br>
              <a:rPr lang="en-US" sz="4200" b="1" dirty="0"/>
            </a:br>
            <a:r>
              <a:rPr lang="en-US" sz="4200" b="1" dirty="0"/>
              <a:t>Men and Women of Faith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3CFF822-5B88-4257-86DB-464E3C755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10200" y="2240822"/>
            <a:ext cx="1371600" cy="0"/>
          </a:xfrm>
          <a:prstGeom prst="line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27B6076-C893-4682-81CC-FE42A4220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4" y="2517168"/>
            <a:ext cx="10353144" cy="340030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God makes Himself available to us, </a:t>
            </a:r>
            <a:br>
              <a:rPr lang="en-US" sz="4400" dirty="0"/>
            </a:br>
            <a:r>
              <a:rPr lang="en-US" sz="4400" i="1" dirty="0"/>
              <a:t>Acts 17:25-27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God seeks our welfare, </a:t>
            </a:r>
            <a:r>
              <a:rPr lang="en-US" sz="4400" i="1" dirty="0"/>
              <a:t>Acts 14:17; Luke 15; </a:t>
            </a:r>
            <a:br>
              <a:rPr lang="en-US" sz="4400" i="1" dirty="0"/>
            </a:br>
            <a:r>
              <a:rPr lang="en-US" sz="4400" i="1" dirty="0"/>
              <a:t>1 Timothy 2:3-4</a:t>
            </a:r>
          </a:p>
        </p:txBody>
      </p:sp>
      <p:pic>
        <p:nvPicPr>
          <p:cNvPr id="12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0FF6B2A-AFF1-4BB6-AB67-9E7EB99F8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2E8948-31C7-4CC2-AFC6-09540643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85439" y="6490877"/>
            <a:ext cx="1776421" cy="327923"/>
          </a:xfrm>
        </p:spPr>
        <p:txBody>
          <a:bodyPr/>
          <a:lstStyle/>
          <a:p>
            <a:fld id="{FAEF9944-A4F6-4C59-AEBD-678D6480B8EA}" type="slidenum">
              <a:rPr lang="en-US"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3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40" y="174661"/>
            <a:ext cx="9135732" cy="1993186"/>
          </a:xfrm>
        </p:spPr>
        <p:txBody>
          <a:bodyPr>
            <a:normAutofit fontScale="90000"/>
          </a:bodyPr>
          <a:lstStyle/>
          <a:p>
            <a:r>
              <a:rPr lang="en-US" b="1"/>
              <a:t>God seeks those who will stand in the gap between good and evil, </a:t>
            </a:r>
            <a:r>
              <a:rPr lang="en-US" b="1" i="1"/>
              <a:t>Ezekiel 22:30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40" y="2438399"/>
            <a:ext cx="9135732" cy="3900755"/>
          </a:xfrm>
        </p:spPr>
        <p:txBody>
          <a:bodyPr>
            <a:normAutofit/>
          </a:bodyPr>
          <a:lstStyle/>
          <a:p>
            <a:r>
              <a:rPr lang="en-US" sz="4400" b="1" dirty="0"/>
              <a:t>Speak truth in a world of corruption and error</a:t>
            </a:r>
            <a:r>
              <a:rPr lang="en-US" sz="4400" dirty="0"/>
              <a:t>, </a:t>
            </a:r>
            <a:r>
              <a:rPr lang="en-US" sz="4400" i="1" dirty="0"/>
              <a:t>Isaiah 5:20; Ephesian 4:15</a:t>
            </a:r>
          </a:p>
          <a:p>
            <a:r>
              <a:rPr lang="en-US" sz="4400" b="1" dirty="0"/>
              <a:t>Live righteously in a world of moral defilement</a:t>
            </a:r>
            <a:r>
              <a:rPr lang="en-US" sz="4400" dirty="0"/>
              <a:t>, </a:t>
            </a:r>
            <a:r>
              <a:rPr lang="en-US" sz="4400" i="1" dirty="0"/>
              <a:t>Matthew 6:33; 1 Peter 1:13-16; 4:1-4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7603" y="6564186"/>
            <a:ext cx="541761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8373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40" y="174661"/>
            <a:ext cx="9135732" cy="1993186"/>
          </a:xfrm>
        </p:spPr>
        <p:txBody>
          <a:bodyPr>
            <a:normAutofit fontScale="90000"/>
          </a:bodyPr>
          <a:lstStyle/>
          <a:p>
            <a:r>
              <a:rPr lang="en-US" b="1"/>
              <a:t>God seeks those who will stand in the gap between good and evil, </a:t>
            </a:r>
            <a:r>
              <a:rPr lang="en-US" b="1" i="1"/>
              <a:t>Ezekiel 22:30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40" y="2438399"/>
            <a:ext cx="9349482" cy="39007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/>
              <a:t>Act on behalf of His people when  they are in spiritual danger due to sin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Moses, </a:t>
            </a:r>
            <a:r>
              <a:rPr lang="en-US" sz="4200" i="1" dirty="0"/>
              <a:t>Psalm 106:19-23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Phineas, </a:t>
            </a:r>
            <a:r>
              <a:rPr lang="en-US" sz="4200" i="1" dirty="0"/>
              <a:t>Psalm 106:28-31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Church discipline, </a:t>
            </a:r>
            <a:r>
              <a:rPr lang="en-US" sz="4200" i="1" dirty="0"/>
              <a:t>1 Corinthians 5:1-8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0345" y="6533868"/>
            <a:ext cx="428745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2848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40" y="174661"/>
            <a:ext cx="9135732" cy="20240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b="1" dirty="0"/>
              <a:t>God seeks His sheep and their welfare, </a:t>
            </a:r>
            <a:r>
              <a:rPr lang="en-US" sz="4200" b="1" i="1" dirty="0"/>
              <a:t>Ezekiel 34:11-16 (31)</a:t>
            </a:r>
            <a:br>
              <a:rPr lang="en-US" sz="4200" b="1" i="1" dirty="0"/>
            </a:br>
            <a:r>
              <a:rPr lang="en-US" sz="4000" i="1" dirty="0"/>
              <a:t>[Good Shepherd, 34:23-24; John 10]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9" y="2438399"/>
            <a:ext cx="9472773" cy="39007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Deliver from spiritual danger</a:t>
            </a:r>
            <a:r>
              <a:rPr lang="en-US" sz="4400" dirty="0"/>
              <a:t>, </a:t>
            </a:r>
            <a:br>
              <a:rPr lang="en-US" sz="4400" dirty="0"/>
            </a:br>
            <a:r>
              <a:rPr lang="en-US" sz="4400" i="1" dirty="0"/>
              <a:t>Ezekiel 34:12; Matthew 18:10-14</a:t>
            </a:r>
          </a:p>
          <a:p>
            <a:pPr>
              <a:lnSpc>
                <a:spcPct val="100000"/>
              </a:lnSpc>
            </a:pPr>
            <a:r>
              <a:rPr lang="en-US" sz="4400" b="1" dirty="0"/>
              <a:t>God feeds His sheep</a:t>
            </a:r>
            <a:r>
              <a:rPr lang="en-US" sz="4400" dirty="0"/>
              <a:t>, </a:t>
            </a:r>
            <a:r>
              <a:rPr lang="en-US" sz="4400" i="1" dirty="0"/>
              <a:t>Ezekiel 34:13-15</a:t>
            </a:r>
          </a:p>
          <a:p>
            <a:pPr lvl="1">
              <a:lnSpc>
                <a:spcPct val="100000"/>
              </a:lnSpc>
            </a:pPr>
            <a:r>
              <a:rPr lang="en-US" sz="4200" dirty="0"/>
              <a:t>With truth, </a:t>
            </a:r>
            <a:r>
              <a:rPr lang="en-US" sz="4200" i="1" dirty="0"/>
              <a:t>Jno. 6:33,63,68 (Acts 20:28)</a:t>
            </a:r>
          </a:p>
          <a:p>
            <a:pPr lvl="1">
              <a:lnSpc>
                <a:spcPct val="100000"/>
              </a:lnSpc>
            </a:pPr>
            <a:r>
              <a:rPr lang="en-US" sz="4200" dirty="0"/>
              <a:t>To edify for service, </a:t>
            </a:r>
            <a:r>
              <a:rPr lang="en-US" sz="4200" i="1" dirty="0"/>
              <a:t>Ephesians 4:11-12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6964" y="6536432"/>
            <a:ext cx="1884348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7859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40" y="174661"/>
            <a:ext cx="9135732" cy="20240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b="1" dirty="0"/>
              <a:t>God seeks His sheep and their welfare, </a:t>
            </a:r>
            <a:r>
              <a:rPr lang="en-US" sz="4200" b="1" i="1" dirty="0"/>
              <a:t>Ezekiel 34:11-16 (31)</a:t>
            </a:r>
            <a:br>
              <a:rPr lang="en-US" sz="4200" b="1" i="1" dirty="0"/>
            </a:br>
            <a:r>
              <a:rPr lang="en-US" sz="4000" i="1" dirty="0"/>
              <a:t>[Good Shepherd, 34:23-24; John 10]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701" y="2506894"/>
            <a:ext cx="9616611" cy="38322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Judges their oppressors</a:t>
            </a:r>
            <a:r>
              <a:rPr lang="en-US" sz="4400" dirty="0"/>
              <a:t>, </a:t>
            </a:r>
            <a:r>
              <a:rPr lang="en-US" sz="4400" i="1" dirty="0"/>
              <a:t>Ezek. 34:16-17</a:t>
            </a:r>
            <a:endParaRPr lang="en-US" sz="4000" i="1" dirty="0"/>
          </a:p>
          <a:p>
            <a:pPr lvl="1">
              <a:lnSpc>
                <a:spcPct val="100000"/>
              </a:lnSpc>
            </a:pPr>
            <a:r>
              <a:rPr lang="en-US" sz="4200" dirty="0"/>
              <a:t>Sinful shepherds, </a:t>
            </a:r>
            <a:r>
              <a:rPr lang="en-US" sz="4200" i="1" dirty="0"/>
              <a:t>Ezekiel 34:1-10; </a:t>
            </a:r>
            <a:br>
              <a:rPr lang="en-US" sz="4200" i="1" dirty="0"/>
            </a:br>
            <a:r>
              <a:rPr lang="en-US" sz="4200" i="1" dirty="0"/>
              <a:t>1 Peter 5:1-3</a:t>
            </a:r>
          </a:p>
          <a:p>
            <a:pPr lvl="1">
              <a:lnSpc>
                <a:spcPct val="100000"/>
              </a:lnSpc>
            </a:pPr>
            <a:r>
              <a:rPr lang="en-US" sz="4200" dirty="0"/>
              <a:t>Sinful preachers and teachers, </a:t>
            </a:r>
            <a:br>
              <a:rPr lang="en-US" sz="4200" dirty="0"/>
            </a:br>
            <a:r>
              <a:rPr lang="en-US" sz="4200" i="1" dirty="0"/>
              <a:t>Acts 20:27 (2 Timothy 4:2-5)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272" y="6533868"/>
            <a:ext cx="337040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03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39" y="518846"/>
            <a:ext cx="9135733" cy="15189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/>
              <a:t>God seeks true worshipers, </a:t>
            </a:r>
            <a:r>
              <a:rPr lang="en-US" sz="4200" b="1" i="1" dirty="0"/>
              <a:t>John 4:20-24</a:t>
            </a:r>
            <a:endParaRPr lang="en-US" sz="4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9" y="2438399"/>
            <a:ext cx="9472773" cy="39007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/>
              <a:t>Come before God with a right heart </a:t>
            </a:r>
            <a:r>
              <a:rPr lang="en-US" sz="4400" dirty="0"/>
              <a:t>(spirit)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Whole heart, </a:t>
            </a:r>
            <a:r>
              <a:rPr lang="en-US" sz="4200" i="1" dirty="0"/>
              <a:t>Psalm 9:1-2; 111:1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Humble reverence, deference, honor, and submission, </a:t>
            </a:r>
            <a:r>
              <a:rPr lang="en-US" sz="4200" i="1" dirty="0"/>
              <a:t>Luke 18:9-14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6964" y="6536432"/>
            <a:ext cx="1884348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618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39" y="518846"/>
            <a:ext cx="9135733" cy="14332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b="1" dirty="0"/>
              <a:t>God seeks true worshipers, </a:t>
            </a:r>
            <a:r>
              <a:rPr lang="en-US" sz="4200" b="1" i="1" dirty="0"/>
              <a:t>John 4:20-24</a:t>
            </a:r>
            <a:endParaRPr lang="en-US" sz="4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9" y="2414427"/>
            <a:ext cx="9472773" cy="43254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400" b="1" dirty="0"/>
              <a:t>Come before God with God-appointed service </a:t>
            </a:r>
            <a:r>
              <a:rPr lang="en-US" sz="4400" dirty="0"/>
              <a:t>(truth)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/>
              <a:t>Worship in Jerusalem was </a:t>
            </a:r>
            <a:r>
              <a:rPr lang="en-US" sz="4200" i="1" dirty="0"/>
              <a:t>truth</a:t>
            </a:r>
            <a:r>
              <a:rPr lang="en-US" sz="4200" dirty="0"/>
              <a:t>, but in Samaria it was </a:t>
            </a:r>
            <a:r>
              <a:rPr lang="en-US" sz="4200" i="1" dirty="0"/>
              <a:t>ignorance</a:t>
            </a:r>
            <a:r>
              <a:rPr lang="en-US" sz="4200" dirty="0"/>
              <a:t>, </a:t>
            </a:r>
            <a:r>
              <a:rPr lang="en-US" sz="4200" i="1" dirty="0"/>
              <a:t>John 4:20-22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200" dirty="0"/>
              <a:t>If truth in worship does not matter, </a:t>
            </a:r>
            <a:br>
              <a:rPr lang="en-US" sz="4200" dirty="0"/>
            </a:br>
            <a:r>
              <a:rPr lang="en-US" sz="4200" dirty="0"/>
              <a:t>then Jesus was wrong to distinguish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6964" y="6536432"/>
            <a:ext cx="1884348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802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A4EC-D4EB-43CA-943F-74C1B80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539" y="518846"/>
            <a:ext cx="9135733" cy="14332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200" b="1" dirty="0"/>
              <a:t>God seeks true worshipers, </a:t>
            </a:r>
            <a:r>
              <a:rPr lang="en-US" sz="4200" b="1" i="1" dirty="0"/>
              <a:t>John 4:20-24</a:t>
            </a:r>
            <a:endParaRPr lang="en-US" sz="42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F60BF-AC9E-4F15-866D-B000AEA1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9" y="2270590"/>
            <a:ext cx="9472773" cy="45570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400" b="1" dirty="0"/>
              <a:t>God does not accept right acts of worship from sinful hearts and hands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i="1" dirty="0"/>
              <a:t>Matthew 6:5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/>
              <a:t>Immorality, </a:t>
            </a:r>
            <a:r>
              <a:rPr lang="en-US" sz="4000" i="1" dirty="0"/>
              <a:t>Isaiah 1:4, 10-17 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/>
              <a:t>Unholy motives, </a:t>
            </a:r>
            <a:r>
              <a:rPr lang="en-US" sz="4000" i="1" dirty="0"/>
              <a:t>Malachi 1:12-13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/>
              <a:t>Holy priesthood, </a:t>
            </a:r>
            <a:r>
              <a:rPr lang="en-US" sz="4000" i="1" dirty="0"/>
              <a:t>1 Peter 2:5, 9, 11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48DCEFB-F792-48CA-B330-ABD20D782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212" y="641212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525AD-E434-42EE-90DA-36252077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6964" y="6536432"/>
            <a:ext cx="1884348" cy="293814"/>
          </a:xfrm>
        </p:spPr>
        <p:txBody>
          <a:bodyPr/>
          <a:lstStyle/>
          <a:p>
            <a:fld id="{FAEF9944-A4F6-4C59-AEBD-678D6480B8EA}" type="slidenum">
              <a:rPr lang="en-US" sz="1200"/>
              <a:pPr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7098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9290C9-6505-4B77-B628-A44276CB9D8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7B8899B-5794-42FB-9137-8220A7376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28C3E1-D10B-4426-B05E-8E1CAFF03C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Schoolbook</vt:lpstr>
      <vt:lpstr>Corbel</vt:lpstr>
      <vt:lpstr>Feathered</vt:lpstr>
      <vt:lpstr>God is Looking for You</vt:lpstr>
      <vt:lpstr>God is Looking for Men and Women of Faith</vt:lpstr>
      <vt:lpstr>God seeks those who will stand in the gap between good and evil, Ezekiel 22:30</vt:lpstr>
      <vt:lpstr>God seeks those who will stand in the gap between good and evil, Ezekiel 22:30</vt:lpstr>
      <vt:lpstr>God seeks His sheep and their welfare, Ezekiel 34:11-16 (31) [Good Shepherd, 34:23-24; John 10]</vt:lpstr>
      <vt:lpstr>God seeks His sheep and their welfare, Ezekiel 34:11-16 (31) [Good Shepherd, 34:23-24; John 10]</vt:lpstr>
      <vt:lpstr>God seeks true worshipers, John 4:20-24</vt:lpstr>
      <vt:lpstr>God seeks true worshipers, John 4:20-24</vt:lpstr>
      <vt:lpstr>God seeks true worshipers, John 4:20-24</vt:lpstr>
      <vt:lpstr>God seeks true worshipers, John 4:20-24</vt:lpstr>
      <vt:lpstr>God seeks true worshipers, John 4:20-24</vt:lpstr>
      <vt:lpstr>God is Looking for Men and Women of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2019-11-28T02:26:29Z</dcterms:created>
  <dcterms:modified xsi:type="dcterms:W3CDTF">2019-12-01T23:56:04Z</dcterms:modified>
</cp:coreProperties>
</file>