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9" r:id="rId2"/>
  </p:sldMasterIdLst>
  <p:notesMasterIdLst>
    <p:notesMasterId r:id="rId13"/>
  </p:notesMasterIdLst>
  <p:sldIdLst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6EFFE-053E-4C73-9CB7-D148787C642E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4B261-E639-4386-9503-90F87BCB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7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357D-9F80-4226-909A-B48A830C50D1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7EE-2B00-42BE-8C43-E0F1A3C2C036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2E97-AADB-4A94-AD59-8FF82E367864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8F4F6-B807-4739-AB19-605373FA6ED6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0541-2FFE-4AEC-8EC3-11EB20D99276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66E1-4D7D-45B4-8D45-BB731E378CD1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8754-F3D2-433B-950C-4A5088C94A51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40B4-E6BA-4846-8775-E73E22FFF565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375E-2602-4BA8-BFA2-792FC0B49C6E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002B-1342-4BB5-839F-EFD317761488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0372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D46A-9306-4321-8139-909CF8E45F4A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057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A6A-1CC9-420D-8CA4-4AB5DAEE33B5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0A78-9951-43A9-8135-15246641BEC2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9654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CC1E-67D9-49E2-8C6F-89FAF570D4C8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3509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13D-B304-4508-A717-7EEBF1A2BEBE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9555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5F79-DED7-461B-BB57-4D019F113A75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523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9CE5-E23A-44C9-B12E-7A653A75AF02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6833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9914-186B-4EC5-9F3F-0B9E36026B66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3999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0CD4-CFA1-4F28-AE7C-5B1D663A9DEA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0142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ABDE-AAA8-47C6-BD2D-F51AA6A88D22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0287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98D3-4FC5-405B-BB3A-C7E5BEC0BD5E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287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0C2-1EF9-41A9-8F76-24F06818C3F5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5087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5042-D8C3-44FC-8F4B-6748D62C0BE6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0D05-44F3-423D-8290-05F802E12BFE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8951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A91B-0B12-4C37-BC62-FC5D6E7765D1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6097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3FFB-53CE-41D7-A6B4-B5BA735F9922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2719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E337-54AE-45DB-A096-64BCEB96091E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20610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B8C0-7E3A-4F46-8197-45712AE81729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4613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782F-1678-43C1-8050-CA14E0715FB8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0C11-3333-481D-A725-014FEE7C4592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6575-C7C5-4D53-B51A-CCC688B518BF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44B1-AF63-4F67-A05E-15ECB5F8543B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F869-876C-440A-8C7F-B5B286FA7C32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FC6A-75B8-44FF-8FDF-BBD4D199D46A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2E77D2-975E-427D-8CF6-D5D65A8F6DA8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push dir="u"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B693690-2877-4A8A-94CF-EAA47089B9CF}" type="datetime1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58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push dir="u"/>
  </p:transition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udy Old Style" panose="0204060305050503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A0C64-3E3E-4A37-BBFC-61DF50CFF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en-US" sz="6600" b="1" i="0" dirty="0">
                <a:latin typeface="Tw Cen MT" panose="020B0602020104020603" pitchFamily="34" charset="0"/>
              </a:rPr>
              <a:t>Grow in Grace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1B0F1-8631-45D5-B4BB-756912DB8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579132"/>
            <a:ext cx="9440034" cy="821668"/>
          </a:xfrm>
        </p:spPr>
        <p:txBody>
          <a:bodyPr>
            <a:noAutofit/>
          </a:bodyPr>
          <a:lstStyle/>
          <a:p>
            <a:r>
              <a:rPr lang="en-US" sz="4400" i="1" cap="none" dirty="0">
                <a:solidFill>
                  <a:srgbClr val="8BED00"/>
                </a:solidFill>
                <a:latin typeface="Tw Cen MT" panose="020B0602020104020603" pitchFamily="34" charset="0"/>
              </a:rPr>
              <a:t>Scripture Reading: 2 Peter 3:14-18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B5B6EB7-B5A6-4EEE-AAFD-9CDE15CDA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609" r="-1" b="7557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  <p:pic>
        <p:nvPicPr>
          <p:cNvPr id="1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266A1CF0-8840-41D6-8267-1952CF90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611047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A507-C403-4406-8F31-8E1C0BA7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small" dirty="0"/>
              <a:t>Grow in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6C93-E426-434E-974D-09C3D3CB44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16" y="2367092"/>
            <a:ext cx="5213684" cy="34241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cap="none" dirty="0"/>
              <a:t>Grow in knowledge</a:t>
            </a:r>
          </a:p>
          <a:p>
            <a:pPr>
              <a:lnSpc>
                <a:spcPct val="100000"/>
              </a:lnSpc>
            </a:pPr>
            <a:r>
              <a:rPr lang="en-US" sz="4400" cap="none" dirty="0"/>
              <a:t>Genuinely love Christ</a:t>
            </a:r>
          </a:p>
          <a:p>
            <a:pPr>
              <a:lnSpc>
                <a:spcPct val="100000"/>
              </a:lnSpc>
            </a:pPr>
            <a:r>
              <a:rPr lang="en-US" sz="4400" cap="none" dirty="0"/>
              <a:t>Eliminate sin</a:t>
            </a:r>
          </a:p>
          <a:p>
            <a:pPr>
              <a:lnSpc>
                <a:spcPct val="100000"/>
              </a:lnSpc>
            </a:pPr>
            <a:r>
              <a:rPr lang="en-US" sz="4400" cap="none" dirty="0"/>
              <a:t>Live graciously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DA6B6-E8A0-4C67-8A95-A415BA526B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826" y="2363963"/>
            <a:ext cx="5105400" cy="34241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cap="none" dirty="0"/>
              <a:t>“The grace of our Lord Jesus Christ</a:t>
            </a:r>
            <a:br>
              <a:rPr lang="en-US" sz="4400" cap="none" dirty="0"/>
            </a:br>
            <a:r>
              <a:rPr lang="en-US" sz="4400" cap="none" dirty="0"/>
              <a:t>be with you”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i="1" cap="none" dirty="0"/>
              <a:t>(Romans 16:20)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558B9-40E6-41AE-8234-CDEEBBFC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8117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t>10</a:t>
            </a:fld>
            <a:endParaRPr lang="en-US" sz="1200" dirty="0"/>
          </a:p>
        </p:txBody>
      </p:sp>
      <p:pic>
        <p:nvPicPr>
          <p:cNvPr id="6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10E4251D-DFC1-4A67-BB07-61E14296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069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3297-E473-4131-AC24-D4B728BC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74188"/>
          </a:xfrm>
        </p:spPr>
        <p:txBody>
          <a:bodyPr>
            <a:normAutofit/>
          </a:bodyPr>
          <a:lstStyle/>
          <a:p>
            <a:r>
              <a:rPr lang="en-US" sz="6600" b="1" cap="small" dirty="0"/>
              <a:t>“Grow in Grace”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E69D-E54B-42FA-900E-DBF8FE726F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7887" y="2081462"/>
            <a:ext cx="10516226" cy="37217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cap="none" dirty="0"/>
              <a:t>Steadfastness, </a:t>
            </a:r>
            <a:r>
              <a:rPr lang="en-US" sz="4800" i="1" cap="none" dirty="0"/>
              <a:t>2 Peter 3:17-18</a:t>
            </a:r>
            <a:endParaRPr lang="en-US" sz="4800" cap="none" dirty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400" u="sng" cap="none" dirty="0"/>
              <a:t>Grow</a:t>
            </a:r>
            <a:r>
              <a:rPr lang="en-US" sz="4400" cap="none" dirty="0"/>
              <a:t>: Enlarge, increase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400" u="sng" cap="none" dirty="0"/>
              <a:t>Grace</a:t>
            </a:r>
            <a:r>
              <a:rPr lang="en-US" sz="4400" cap="none" dirty="0"/>
              <a:t>: Favor freely given; lovingkindness, gift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8B03D94C-E556-4768-957C-ABCCAF87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DCDC7-5263-4F71-9BDE-2F36E0E3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8117" y="6492875"/>
            <a:ext cx="764215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120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8950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3297-E473-4131-AC24-D4B728BC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57200"/>
            <a:ext cx="10364451" cy="1335506"/>
          </a:xfrm>
        </p:spPr>
        <p:txBody>
          <a:bodyPr>
            <a:normAutofit/>
          </a:bodyPr>
          <a:lstStyle/>
          <a:p>
            <a:r>
              <a:rPr lang="en-US" sz="6600" b="1" cap="small" dirty="0"/>
              <a:t>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E69D-E54B-42FA-900E-DBF8FE726F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7887" y="1949116"/>
            <a:ext cx="10516226" cy="42903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cap="none" dirty="0"/>
              <a:t>Received through Christ, </a:t>
            </a:r>
            <a:r>
              <a:rPr lang="en-US" sz="4400" i="1" cap="none" dirty="0"/>
              <a:t>John 1:16-17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cap="none" dirty="0"/>
              <a:t>Stand in grace, </a:t>
            </a:r>
            <a:r>
              <a:rPr lang="en-US" sz="4400" i="1" cap="none" dirty="0"/>
              <a:t>Romans 5:1-2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cap="none" dirty="0"/>
              <a:t>Do not receive grace in vain, </a:t>
            </a:r>
            <a:r>
              <a:rPr lang="en-US" sz="4400" i="1" cap="none" dirty="0"/>
              <a:t>2 Cor. 6:1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cap="none" dirty="0"/>
              <a:t>Be strong in grace, </a:t>
            </a:r>
            <a:r>
              <a:rPr lang="en-US" sz="4400" i="1" cap="none" dirty="0"/>
              <a:t>2 Timothy 2:1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cap="none" dirty="0"/>
              <a:t>Continue in the grace of God, </a:t>
            </a:r>
            <a:r>
              <a:rPr lang="en-US" sz="4400" i="1" cap="none" dirty="0"/>
              <a:t>Acts 13:43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8B03D94C-E556-4768-957C-ABCCAF87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691E2-67C5-4119-B66C-0AC6D8B9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113" y="6492875"/>
            <a:ext cx="764215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1200"/>
              <a:pPr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4104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1DDA9-D91F-4BE3-98DE-28731C25D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056" y="1659861"/>
            <a:ext cx="3585410" cy="353827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6000" cap="small" dirty="0"/>
              <a:t>How Do We Grow in Grace?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  <p:pic>
        <p:nvPicPr>
          <p:cNvPr id="6" name="Picture Placeholder 5" descr="A close up of a flower&#10;&#10;Description automatically generated">
            <a:extLst>
              <a:ext uri="{FF2B5EF4-FFF2-40B4-BE49-F238E27FC236}">
                <a16:creationId xmlns:a16="http://schemas.microsoft.com/office/drawing/2014/main" id="{55316693-9730-4861-ACEE-55A20DA067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1828" r="40548" b="1"/>
          <a:stretch/>
        </p:blipFill>
        <p:spPr>
          <a:xfrm>
            <a:off x="4712842" y="10"/>
            <a:ext cx="7479157" cy="6857990"/>
          </a:xfrm>
          <a:prstGeom prst="rect">
            <a:avLst/>
          </a:prstGeom>
        </p:spPr>
      </p:pic>
      <p:pic>
        <p:nvPicPr>
          <p:cNvPr id="10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9E2CFCC6-E939-4788-910B-4C891B57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53304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3297-E473-4131-AC24-D4B728BC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57200"/>
            <a:ext cx="10364451" cy="1769132"/>
          </a:xfrm>
        </p:spPr>
        <p:txBody>
          <a:bodyPr>
            <a:normAutofit/>
          </a:bodyPr>
          <a:lstStyle/>
          <a:p>
            <a:r>
              <a:rPr lang="en-US" sz="6600" b="1" cap="small" dirty="0"/>
              <a:t>Grow in Knowledge</a:t>
            </a:r>
            <a:br>
              <a:rPr lang="en-US" sz="6600" cap="small" dirty="0"/>
            </a:br>
            <a:r>
              <a:rPr lang="en-US" sz="4800" cap="small" dirty="0"/>
              <a:t>(2 Peter 3:18)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E69D-E54B-42FA-900E-DBF8FE726F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7887" y="2379944"/>
            <a:ext cx="10516226" cy="4020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cap="none" dirty="0"/>
              <a:t>Essential, </a:t>
            </a:r>
            <a:r>
              <a:rPr lang="en-US" sz="4400" i="1" cap="none" dirty="0"/>
              <a:t>2 Peter 1:2 (1 Peter 2:2-3)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cap="none" dirty="0"/>
              <a:t>Grace teaches us, </a:t>
            </a:r>
            <a:r>
              <a:rPr lang="en-US" sz="4400" i="1" cap="none" dirty="0"/>
              <a:t>Titus 2:11-12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cap="none" dirty="0"/>
              <a:t>Obey its teaching, </a:t>
            </a:r>
            <a:r>
              <a:rPr lang="en-US" sz="4200" i="1" cap="none" dirty="0"/>
              <a:t>Hebrews 13:9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cap="none" dirty="0"/>
              <a:t>Word builds us up and helps secure heaven, </a:t>
            </a:r>
            <a:r>
              <a:rPr lang="en-US" sz="4200" i="1" cap="none" dirty="0"/>
              <a:t>Acts 20:32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8B03D94C-E556-4768-957C-ABCCAF87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D8626-93BC-44E5-A645-D9ABA0DF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8117" y="6472500"/>
            <a:ext cx="764215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1200"/>
              <a:pPr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0890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3297-E473-4131-AC24-D4B728BC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57200"/>
            <a:ext cx="10364451" cy="1720516"/>
          </a:xfrm>
        </p:spPr>
        <p:txBody>
          <a:bodyPr>
            <a:normAutofit/>
          </a:bodyPr>
          <a:lstStyle/>
          <a:p>
            <a:r>
              <a:rPr lang="en-US" sz="6600" b="1" cap="small" dirty="0"/>
              <a:t>Genuinely Loving Christ</a:t>
            </a:r>
            <a:br>
              <a:rPr lang="en-US" sz="6600" cap="small" dirty="0"/>
            </a:br>
            <a:r>
              <a:rPr lang="en-US" sz="4800" cap="small" dirty="0"/>
              <a:t>(Ephesians 6:24)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E69D-E54B-42FA-900E-DBF8FE726F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7887" y="2555310"/>
            <a:ext cx="10796650" cy="3457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cap="none" dirty="0"/>
              <a:t>Means of receiving grace, </a:t>
            </a:r>
            <a:r>
              <a:rPr lang="en-US" sz="4400" i="1" cap="none" dirty="0"/>
              <a:t>John 14:15, 21, 23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cap="none" dirty="0"/>
              <a:t>Loving obedience secures God’s favor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cap="none" dirty="0"/>
              <a:t>Obey from the heart as a willing slave of righteousness, </a:t>
            </a:r>
            <a:r>
              <a:rPr lang="en-US" sz="4200" i="1" cap="none" dirty="0"/>
              <a:t>Romans 6:15-18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8B03D94C-E556-4768-957C-ABCCAF87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61029-C9F7-43CD-B87D-1B0D5E90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8117" y="6492875"/>
            <a:ext cx="764215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1200"/>
              <a:pPr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973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3297-E473-4131-AC24-D4B728BC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19413"/>
            <a:ext cx="10364451" cy="1748757"/>
          </a:xfrm>
        </p:spPr>
        <p:txBody>
          <a:bodyPr>
            <a:normAutofit/>
          </a:bodyPr>
          <a:lstStyle/>
          <a:p>
            <a:r>
              <a:rPr lang="en-US" sz="6600" b="1" cap="small" dirty="0"/>
              <a:t>Humbly Eliminate Sin</a:t>
            </a:r>
            <a:br>
              <a:rPr lang="en-US" sz="6600" cap="small" dirty="0"/>
            </a:br>
            <a:r>
              <a:rPr lang="en-US" sz="4800" cap="small" dirty="0"/>
              <a:t>(James 4:5-10)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E69D-E54B-42FA-900E-DBF8FE726F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088" y="2279737"/>
            <a:ext cx="10734805" cy="41210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cap="none" dirty="0"/>
              <a:t>Grace given to humble, </a:t>
            </a:r>
            <a:r>
              <a:rPr lang="en-US" sz="4400" i="1" cap="none" dirty="0"/>
              <a:t>James 4:6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cap="none" dirty="0"/>
              <a:t>Grace will not abound where sin resides, </a:t>
            </a:r>
            <a:r>
              <a:rPr lang="en-US" sz="4400" i="1" cap="none" dirty="0"/>
              <a:t>Romans 6:1-2, 12-14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cap="none" dirty="0"/>
              <a:t>Sin will not abound where grace abides, </a:t>
            </a:r>
            <a:r>
              <a:rPr lang="en-US" sz="4200" i="1" cap="none" dirty="0"/>
              <a:t>5:20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cap="none" dirty="0"/>
              <a:t>Deny the world and live godly, </a:t>
            </a:r>
            <a:r>
              <a:rPr lang="en-US" sz="4400" i="1" cap="none" dirty="0"/>
              <a:t>Titus 2:11-12</a:t>
            </a:r>
            <a:endParaRPr lang="en-US" sz="4200" i="1" cap="none" dirty="0"/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8B03D94C-E556-4768-957C-ABCCAF87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C8C20-AE78-4975-9091-4F330B5C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8117" y="6492875"/>
            <a:ext cx="764215" cy="365125"/>
          </a:xfrm>
        </p:spPr>
        <p:txBody>
          <a:bodyPr vert="horz" lIns="91440" tIns="45720" rIns="91440" bIns="45720" rtlCol="0" anchor="ctr"/>
          <a:lstStyle/>
          <a:p>
            <a:fld id="{6D22F896-40B5-4ADD-8801-0D06FADFA095}" type="slidenum">
              <a:rPr lang="en-US" sz="1200"/>
              <a:pPr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311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3297-E473-4131-AC24-D4B728BC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57199"/>
            <a:ext cx="10364451" cy="1810011"/>
          </a:xfrm>
        </p:spPr>
        <p:txBody>
          <a:bodyPr>
            <a:normAutofit/>
          </a:bodyPr>
          <a:lstStyle/>
          <a:p>
            <a:r>
              <a:rPr lang="en-US" sz="6600" b="1" cap="small" dirty="0"/>
              <a:t>Graciously Serve Others</a:t>
            </a:r>
            <a:br>
              <a:rPr lang="en-US" sz="6600" cap="small" dirty="0"/>
            </a:br>
            <a:r>
              <a:rPr lang="en-US" sz="4800" cap="small" dirty="0"/>
              <a:t>(2 Thessalonians 2:16-17)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E69D-E54B-42FA-900E-DBF8FE726F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424" y="2417525"/>
            <a:ext cx="11075151" cy="39832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4400" cap="none" dirty="0"/>
              <a:t>With gracious speech, </a:t>
            </a:r>
            <a:r>
              <a:rPr lang="en-US" sz="4400" i="1" cap="none" dirty="0"/>
              <a:t>Col. 4:6 (Isaiah 50:4)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4400" cap="none" dirty="0"/>
              <a:t>By sacrificial, sincere giving, </a:t>
            </a:r>
            <a:r>
              <a:rPr lang="en-US" sz="4400" i="1" cap="none" dirty="0"/>
              <a:t>2 Cor. 8:1-2, 6-9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4000" cap="none" dirty="0"/>
              <a:t>Singleness of heart, </a:t>
            </a:r>
            <a:r>
              <a:rPr lang="en-US" sz="4000" i="1" cap="none" dirty="0"/>
              <a:t>8:1-2, 5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4000" cap="none" dirty="0"/>
              <a:t>Like Christ, </a:t>
            </a:r>
            <a:r>
              <a:rPr lang="en-US" sz="4000" i="1" cap="none" dirty="0"/>
              <a:t>8:6-9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4000" cap="none" dirty="0"/>
              <a:t>Zealous giver given grace for more, </a:t>
            </a:r>
            <a:r>
              <a:rPr lang="en-US" sz="4000" i="1" cap="none" dirty="0"/>
              <a:t>2 Cor. 9:6-11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8B03D94C-E556-4768-957C-ABCCAF87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17638-009C-4B9A-9596-EF29D93E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8117" y="6447282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5733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3297-E473-4131-AC24-D4B728BC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57199"/>
            <a:ext cx="10364451" cy="1822537"/>
          </a:xfrm>
        </p:spPr>
        <p:txBody>
          <a:bodyPr>
            <a:normAutofit/>
          </a:bodyPr>
          <a:lstStyle/>
          <a:p>
            <a:r>
              <a:rPr lang="en-US" sz="6600" b="1" cap="small" dirty="0"/>
              <a:t>Graciously Serve Others</a:t>
            </a:r>
            <a:br>
              <a:rPr lang="en-US" sz="6600" cap="small" dirty="0"/>
            </a:br>
            <a:r>
              <a:rPr lang="en-US" sz="4800" cap="small" dirty="0"/>
              <a:t>(2 Thessalonians 2:16-17)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2E69D-E54B-42FA-900E-DBF8FE726F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926" y="2617940"/>
            <a:ext cx="10544300" cy="37828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cap="none" dirty="0"/>
              <a:t>Worship of God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cap="none" dirty="0"/>
              <a:t>With honor and piety, </a:t>
            </a:r>
            <a:r>
              <a:rPr lang="en-US" sz="4000" i="1" cap="none" dirty="0"/>
              <a:t>Hebrews 12:28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cap="none" dirty="0"/>
              <a:t>Sing to the Lord with grace in our hearts, </a:t>
            </a:r>
            <a:r>
              <a:rPr lang="en-US" sz="4000" i="1" cap="none" dirty="0"/>
              <a:t>Colossians 3:16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8B03D94C-E556-4768-957C-ABCCAF87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17638-009C-4B9A-9596-EF29D93E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8117" y="6447282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241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SlateVTI">
  <a:themeElements>
    <a:clrScheme name="AnalogousFromLightSeedRightStep">
      <a:dk1>
        <a:srgbClr val="000000"/>
      </a:dk1>
      <a:lt1>
        <a:srgbClr val="FFFFFF"/>
      </a:lt1>
      <a:dk2>
        <a:srgbClr val="353B21"/>
      </a:dk2>
      <a:lt2>
        <a:srgbClr val="E8E5E2"/>
      </a:lt2>
      <a:accent1>
        <a:srgbClr val="87A4C7"/>
      </a:accent1>
      <a:accent2>
        <a:srgbClr val="787BC1"/>
      </a:accent2>
      <a:accent3>
        <a:srgbClr val="A791CC"/>
      </a:accent3>
      <a:accent4>
        <a:srgbClr val="B278C1"/>
      </a:accent4>
      <a:accent5>
        <a:srgbClr val="CC91BF"/>
      </a:accent5>
      <a:accent6>
        <a:srgbClr val="C17893"/>
      </a:accent6>
      <a:hlink>
        <a:srgbClr val="9A7E5D"/>
      </a:hlink>
      <a:folHlink>
        <a:srgbClr val="828282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87</TotalTime>
  <Words>328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Bodoni MT</vt:lpstr>
      <vt:lpstr>Calibri</vt:lpstr>
      <vt:lpstr>Goudy Old Style</vt:lpstr>
      <vt:lpstr>Tw Cen MT</vt:lpstr>
      <vt:lpstr>Wingdings 2</vt:lpstr>
      <vt:lpstr>Droplet</vt:lpstr>
      <vt:lpstr>SlateVTI</vt:lpstr>
      <vt:lpstr>Grow in Grace</vt:lpstr>
      <vt:lpstr>“Grow in Grace”</vt:lpstr>
      <vt:lpstr>Grace</vt:lpstr>
      <vt:lpstr>PowerPoint Presentation</vt:lpstr>
      <vt:lpstr>Grow in Knowledge (2 Peter 3:18)</vt:lpstr>
      <vt:lpstr>Genuinely Loving Christ (Ephesians 6:24)</vt:lpstr>
      <vt:lpstr>Humbly Eliminate Sin (James 4:5-10)</vt:lpstr>
      <vt:lpstr>Graciously Serve Others (2 Thessalonians 2:16-17)</vt:lpstr>
      <vt:lpstr>Graciously Serve Others (2 Thessalonians 2:16-17)</vt:lpstr>
      <vt:lpstr>Grow in Grace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 in Grace</dc:title>
  <dc:creator>Joe R Price</dc:creator>
  <cp:lastModifiedBy>Joe R Price</cp:lastModifiedBy>
  <cp:revision>37</cp:revision>
  <dcterms:created xsi:type="dcterms:W3CDTF">2019-12-06T13:58:25Z</dcterms:created>
  <dcterms:modified xsi:type="dcterms:W3CDTF">2019-12-08T14:26:56Z</dcterms:modified>
</cp:coreProperties>
</file>