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C6A6-6742-45DA-81AC-2CA1D944568F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AA00-D115-4BE8-B6F0-BB09B476443F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E937-4547-49CB-8470-2D4FDABDD7B7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D2CD-E7AD-49AD-BCAA-27AC296E2EA1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DD07-2078-42B9-B307-8B2EC2746162}" type="datetime1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0F4F-3F1F-432D-8088-3350482A1504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9268-A6CF-4916-8795-74D6093374C0}" type="datetime1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8002E-2CA5-4CFC-9C7A-B6B58AE69830}" type="datetime1">
              <a:rPr lang="en-US" smtClean="0"/>
              <a:t>12/1/2019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C402-1065-45D1-9D51-3AB086198ADD}" type="datetime1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2BA3-8ED0-4B4D-AE84-879FD80592A0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DC1F3345-2E14-4BE5-B6A2-EB33DD748DB7}" type="datetime1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EE27DC44-50C6-4FC6-97C2-D010C803DCDB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04731"/>
            <a:ext cx="10248900" cy="2017333"/>
          </a:xfrm>
        </p:spPr>
        <p:txBody>
          <a:bodyPr>
            <a:normAutofit/>
          </a:bodyPr>
          <a:lstStyle/>
          <a:p>
            <a:r>
              <a:rPr lang="en-US" sz="6000" dirty="0"/>
              <a:t>Looking for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10243585" cy="1909386"/>
          </a:xfrm>
        </p:spPr>
        <p:txBody>
          <a:bodyPr>
            <a:norm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Reading: Luke 2:41-50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689EB5D1-1A0D-447D-B01B-C7374913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4065" y="274638"/>
            <a:ext cx="10422193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Selfish Interests</a:t>
            </a:r>
            <a:r>
              <a:rPr lang="en-US" sz="60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>
                <a:solidFill>
                  <a:schemeClr val="bg1"/>
                </a:solidFill>
              </a:rPr>
              <a:t>(John 6:22-26)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1045" y="1524000"/>
            <a:ext cx="10097114" cy="505936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200" b="1" dirty="0"/>
              <a:t>Cannot find Jesus with selfish purposes and/or false teachings, </a:t>
            </a:r>
            <a:br>
              <a:rPr lang="en-US" sz="4200" b="1" dirty="0"/>
            </a:br>
            <a:r>
              <a:rPr lang="en-US" sz="4200" i="1" dirty="0"/>
              <a:t>John 6:14-15; Matthew 7:21-23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“Lord, Lord” is insufficient, </a:t>
            </a:r>
            <a:r>
              <a:rPr lang="en-US" sz="4000" i="1" dirty="0"/>
              <a:t>Luke 6:46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Diligently seek Him, </a:t>
            </a:r>
            <a:r>
              <a:rPr lang="en-US" sz="4000" i="1" dirty="0"/>
              <a:t>Hebrews 11:6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People of faith seek and find God by hearing and doing His will, </a:t>
            </a:r>
            <a:r>
              <a:rPr lang="en-US" sz="4000" i="1" dirty="0"/>
              <a:t>Hebrews 11</a:t>
            </a:r>
            <a:endParaRPr lang="en-US" sz="3600" i="1" dirty="0"/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2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3841" y="157316"/>
            <a:ext cx="10372417" cy="117987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Look for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3841" y="1417639"/>
            <a:ext cx="10224318" cy="516572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200" b="1" dirty="0"/>
              <a:t>Seek and find</a:t>
            </a:r>
            <a:r>
              <a:rPr lang="en-US" sz="4200" dirty="0"/>
              <a:t>, </a:t>
            </a:r>
            <a:r>
              <a:rPr lang="en-US" sz="4200" i="1" dirty="0"/>
              <a:t>Matthew 7:7-8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Repent and obey, </a:t>
            </a:r>
            <a:r>
              <a:rPr lang="en-US" sz="4000" i="1" dirty="0"/>
              <a:t>Jeremiah 29:11-14; </a:t>
            </a:r>
            <a:br>
              <a:rPr lang="en-US" sz="4000" i="1" dirty="0"/>
            </a:br>
            <a:r>
              <a:rPr lang="en-US" sz="4000" i="1" dirty="0"/>
              <a:t>Acts 17:30-31; Colossians 1:28; John 1:14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Look in the right place for the right reasons, and you will find Jesus 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He is found in His gospel (truth)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His grace and truth, </a:t>
            </a:r>
            <a:r>
              <a:rPr lang="en-US" sz="4000" i="1" dirty="0"/>
              <a:t>John 1:35-41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7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12723" y="274638"/>
            <a:ext cx="10036277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Seekers Will Find God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81100" y="1497874"/>
            <a:ext cx="9867900" cy="4972595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400" dirty="0"/>
              <a:t>Evidence abounds, </a:t>
            </a:r>
            <a:r>
              <a:rPr lang="en-US" sz="4400" i="1" dirty="0"/>
              <a:t>Acts 17:24-28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Seek God in truth, with a loyal heart and a willing mind, </a:t>
            </a:r>
            <a:r>
              <a:rPr lang="en-US" sz="4000" i="1" dirty="0"/>
              <a:t>1 Chronicles 28:9</a:t>
            </a:r>
          </a:p>
          <a:p>
            <a:pPr>
              <a:spcBef>
                <a:spcPts val="1200"/>
              </a:spcBef>
            </a:pPr>
            <a:r>
              <a:rPr lang="en-US" sz="4400" dirty="0"/>
              <a:t>Some seek for God, but do not find Him, </a:t>
            </a:r>
            <a:r>
              <a:rPr lang="en-US" sz="4400" i="1" dirty="0"/>
              <a:t>John 7:34-36</a:t>
            </a:r>
            <a:r>
              <a:rPr lang="en-US" sz="4400" dirty="0"/>
              <a:t>. Why?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In error, wrong heart, impure purposes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2890" y="274638"/>
            <a:ext cx="1004611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Are You Looking for Jesus?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81100" y="1612901"/>
            <a:ext cx="10046110" cy="4970462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4400" dirty="0"/>
              <a:t>Why are you looking for Jesus?</a:t>
            </a:r>
          </a:p>
          <a:p>
            <a:pPr lvl="0">
              <a:spcBef>
                <a:spcPts val="1800"/>
              </a:spcBef>
            </a:pPr>
            <a:r>
              <a:rPr lang="en-US" sz="4400" dirty="0"/>
              <a:t>Have you found Him?</a:t>
            </a:r>
          </a:p>
          <a:p>
            <a:pPr lvl="1">
              <a:spcBef>
                <a:spcPts val="1800"/>
              </a:spcBef>
            </a:pPr>
            <a:r>
              <a:rPr lang="en-US" sz="4000" dirty="0"/>
              <a:t>Are you sure you have found Him? Why?</a:t>
            </a:r>
          </a:p>
          <a:p>
            <a:pPr>
              <a:spcBef>
                <a:spcPts val="1800"/>
              </a:spcBef>
            </a:pPr>
            <a:r>
              <a:rPr lang="en-US" sz="4000" dirty="0"/>
              <a:t>Where are you looking for Jesus?</a:t>
            </a:r>
          </a:p>
          <a:p>
            <a:pPr>
              <a:spcBef>
                <a:spcPts val="1800"/>
              </a:spcBef>
            </a:pPr>
            <a:r>
              <a:rPr lang="en-US" sz="4000" dirty="0"/>
              <a:t>Where will you find Jesus?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4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2890" y="274638"/>
            <a:ext cx="1004611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Wise Men Looked for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02891" y="1769806"/>
            <a:ext cx="10224318" cy="4552336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4400" b="1" dirty="0"/>
              <a:t>Worship newborn king</a:t>
            </a:r>
            <a:r>
              <a:rPr lang="en-US" sz="4400" dirty="0"/>
              <a:t>, </a:t>
            </a:r>
            <a:r>
              <a:rPr lang="en-US" sz="4400" i="1" dirty="0"/>
              <a:t>Matthew 2:1-2</a:t>
            </a:r>
          </a:p>
          <a:p>
            <a:pPr lvl="1">
              <a:spcBef>
                <a:spcPts val="1800"/>
              </a:spcBef>
            </a:pPr>
            <a:r>
              <a:rPr lang="en-US" sz="4000" dirty="0"/>
              <a:t>Worthy purpose, </a:t>
            </a:r>
            <a:r>
              <a:rPr lang="en-US" sz="4000" i="1" dirty="0"/>
              <a:t>Psalm 2:10-12</a:t>
            </a:r>
          </a:p>
          <a:p>
            <a:pPr>
              <a:spcBef>
                <a:spcPts val="1800"/>
              </a:spcBef>
            </a:pPr>
            <a:r>
              <a:rPr lang="en-US" sz="4400" dirty="0"/>
              <a:t>Our aim is to seek Him, find Him,  and worship Him, </a:t>
            </a:r>
            <a:r>
              <a:rPr lang="en-US" sz="4400" i="1" dirty="0"/>
              <a:t>John 4:24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90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2890" y="274638"/>
            <a:ext cx="1004611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Wise Men Looked for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02891" y="1612490"/>
            <a:ext cx="10224318" cy="4709652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400" b="1" dirty="0"/>
              <a:t>Found Him where least expect to  find a king</a:t>
            </a:r>
            <a:r>
              <a:rPr lang="en-US" sz="4400" dirty="0"/>
              <a:t>, </a:t>
            </a:r>
            <a:r>
              <a:rPr lang="en-US" sz="4400" i="1" dirty="0"/>
              <a:t>Matthew 2:4-6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In the Scriptures, </a:t>
            </a:r>
            <a:r>
              <a:rPr lang="en-US" sz="4000" i="1" dirty="0"/>
              <a:t>2:5-6; Micah 5:2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Light of truth still guides us to the King, </a:t>
            </a:r>
            <a:r>
              <a:rPr lang="en-US" sz="4000" i="1" dirty="0"/>
              <a:t>John 1:4-5, 8-9, 14, 16-17</a:t>
            </a:r>
          </a:p>
          <a:p>
            <a:pPr>
              <a:spcBef>
                <a:spcPts val="1200"/>
              </a:spcBef>
            </a:pPr>
            <a:r>
              <a:rPr lang="en-US" sz="4400" dirty="0"/>
              <a:t>Oh, worship the King! </a:t>
            </a:r>
            <a:r>
              <a:rPr lang="en-US" sz="4400" i="1" dirty="0"/>
              <a:t>Matthew 2:9-11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19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4065" y="274638"/>
            <a:ext cx="10422193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His Parents Looked for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02891" y="1504335"/>
            <a:ext cx="10224318" cy="5079027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400" b="1" dirty="0"/>
              <a:t>Among family &amp; friends</a:t>
            </a:r>
            <a:r>
              <a:rPr lang="en-US" sz="4400" dirty="0"/>
              <a:t>, </a:t>
            </a:r>
            <a:r>
              <a:rPr lang="en-US" sz="4400" i="1" dirty="0"/>
              <a:t>Luke 2:43-45</a:t>
            </a:r>
          </a:p>
          <a:p>
            <a:pPr lvl="1">
              <a:spcBef>
                <a:spcPts val="1200"/>
              </a:spcBef>
            </a:pPr>
            <a:r>
              <a:rPr lang="en-US" sz="4200" dirty="0"/>
              <a:t>Jesus may indeed be among our family and friends, </a:t>
            </a:r>
            <a:r>
              <a:rPr lang="en-US" sz="4200" i="1" dirty="0"/>
              <a:t>2 Timothy 1:5; 3:14-15</a:t>
            </a:r>
          </a:p>
          <a:p>
            <a:pPr lvl="1">
              <a:spcBef>
                <a:spcPts val="1200"/>
              </a:spcBef>
            </a:pPr>
            <a:r>
              <a:rPr lang="en-US" sz="4200" dirty="0"/>
              <a:t>Yet, family and friends are not the final word (source/standard) by which we find Jesus, </a:t>
            </a:r>
            <a:r>
              <a:rPr lang="en-US" sz="4000" i="1" dirty="0"/>
              <a:t>Matthew 10:34-37</a:t>
            </a:r>
          </a:p>
          <a:p>
            <a:pPr lvl="2">
              <a:spcBef>
                <a:spcPts val="1200"/>
              </a:spcBef>
            </a:pPr>
            <a:r>
              <a:rPr lang="en-US" sz="3800" dirty="0"/>
              <a:t>Parents guide with truth, </a:t>
            </a:r>
            <a:r>
              <a:rPr lang="en-US" sz="3800" i="1" dirty="0"/>
              <a:t>Proverbs 2:1-6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22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4065" y="274638"/>
            <a:ext cx="10422193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His Parents Looked for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3841" y="1765300"/>
            <a:ext cx="10224318" cy="4222545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4400" b="1" dirty="0"/>
              <a:t>In familiar places</a:t>
            </a:r>
            <a:r>
              <a:rPr lang="en-US" sz="4400" dirty="0"/>
              <a:t>, </a:t>
            </a:r>
            <a:r>
              <a:rPr lang="en-US" sz="4400" i="1" dirty="0"/>
              <a:t>Luke 2:45</a:t>
            </a:r>
          </a:p>
          <a:p>
            <a:pPr lvl="1">
              <a:spcBef>
                <a:spcPts val="1800"/>
              </a:spcBef>
            </a:pPr>
            <a:r>
              <a:rPr lang="en-US" sz="4200" dirty="0"/>
              <a:t>Jerusalem (monuments, shrines, cathedrals of men), </a:t>
            </a:r>
            <a:r>
              <a:rPr lang="en-US" sz="4200" i="1" dirty="0"/>
              <a:t>Acts 7:48; 17:23, 29</a:t>
            </a:r>
          </a:p>
          <a:p>
            <a:pPr lvl="1">
              <a:spcBef>
                <a:spcPts val="1800"/>
              </a:spcBef>
            </a:pPr>
            <a:r>
              <a:rPr lang="en-US" sz="4200" dirty="0"/>
              <a:t>Our traditions, </a:t>
            </a:r>
            <a:r>
              <a:rPr lang="en-US" sz="4200" i="1" dirty="0"/>
              <a:t>Galatians 1:13-16</a:t>
            </a:r>
          </a:p>
          <a:p>
            <a:pPr lvl="1">
              <a:spcBef>
                <a:spcPts val="1800"/>
              </a:spcBef>
            </a:pPr>
            <a:r>
              <a:rPr lang="en-US" sz="4200" dirty="0"/>
              <a:t>Doctrines of men, </a:t>
            </a:r>
            <a:r>
              <a:rPr lang="en-US" sz="4200" i="1" dirty="0"/>
              <a:t>Colossians 2:8, 20-23</a:t>
            </a:r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16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4065" y="274638"/>
            <a:ext cx="10422193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His Parents Looked for Jesus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83841" y="1895707"/>
            <a:ext cx="10224318" cy="3445727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400" b="1" dirty="0"/>
              <a:t>Found doing His Father’s business</a:t>
            </a:r>
            <a:r>
              <a:rPr lang="en-US" sz="4400" dirty="0"/>
              <a:t>, </a:t>
            </a:r>
            <a:r>
              <a:rPr lang="en-US" sz="4400" i="1" dirty="0"/>
              <a:t>Luke 2:49 (John 8:29, 54-55)</a:t>
            </a:r>
          </a:p>
          <a:p>
            <a:pPr lvl="1">
              <a:spcBef>
                <a:spcPts val="1200"/>
              </a:spcBef>
            </a:pPr>
            <a:r>
              <a:rPr lang="en-US" sz="4200" dirty="0"/>
              <a:t>Like Jesus, we must do the Father’s work, </a:t>
            </a:r>
            <a:r>
              <a:rPr lang="en-US" sz="4200" i="1" dirty="0"/>
              <a:t>John 9:4 (Matthew 7:21)</a:t>
            </a:r>
            <a:endParaRPr lang="en-US" sz="4000" i="1" dirty="0"/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01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4065" y="274638"/>
            <a:ext cx="10422193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Selfish Interests</a:t>
            </a:r>
            <a:r>
              <a:rPr lang="en-US" sz="6000" b="1" i="1" dirty="0">
                <a:solidFill>
                  <a:schemeClr val="bg1"/>
                </a:solidFill>
              </a:rPr>
              <a:t> </a:t>
            </a:r>
            <a:r>
              <a:rPr lang="en-US" sz="4800" b="1" i="1" dirty="0">
                <a:solidFill>
                  <a:schemeClr val="bg1"/>
                </a:solidFill>
              </a:rPr>
              <a:t>(John 6:22-26)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1045" y="1700981"/>
            <a:ext cx="10097114" cy="4721084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en-US" sz="4400" b="1" dirty="0"/>
              <a:t>Cannot find Jesus with selfish purposes and/or false teachings, </a:t>
            </a:r>
            <a:br>
              <a:rPr lang="en-US" sz="4400" b="1" dirty="0"/>
            </a:br>
            <a:r>
              <a:rPr lang="en-US" sz="4400" i="1" dirty="0"/>
              <a:t>John 6:14-15; Matthew 7:21-23</a:t>
            </a:r>
          </a:p>
          <a:p>
            <a:pPr lvl="1">
              <a:spcBef>
                <a:spcPts val="1200"/>
              </a:spcBef>
            </a:pPr>
            <a:r>
              <a:rPr lang="en-US" sz="4000" dirty="0"/>
              <a:t>Will not find Jesus when we seek Him with bias (religious, moral, etc.), </a:t>
            </a:r>
            <a:br>
              <a:rPr lang="en-US" sz="4000" dirty="0"/>
            </a:br>
            <a:r>
              <a:rPr lang="en-US" sz="4000" i="1" dirty="0"/>
              <a:t>James 4:1-10 (8)</a:t>
            </a:r>
            <a:endParaRPr lang="en-US" sz="3600" i="1" dirty="0"/>
          </a:p>
        </p:txBody>
      </p:sp>
      <p:pic>
        <p:nvPicPr>
          <p:cNvPr id="4" name="Picture 2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CA39BFD-6575-43A1-A55E-FC29736C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668" y="6422065"/>
            <a:ext cx="332100" cy="4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44380-4721-4006-B491-785162E1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10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C00173-F37E-4050-8DE8-BC47ABAD65C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E7C4BA-6C5A-407B-9BF5-DF1D21834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8102D-697E-43AF-A26C-E3AD71941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117</TotalTime>
  <Words>484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Palatino Linotype</vt:lpstr>
      <vt:lpstr>Wingdings 2</vt:lpstr>
      <vt:lpstr>Point of reference design template</vt:lpstr>
      <vt:lpstr>Looking for Jesus</vt:lpstr>
      <vt:lpstr>Seekers Will Find God</vt:lpstr>
      <vt:lpstr>Are You Looking for Jesus?</vt:lpstr>
      <vt:lpstr>Wise Men Looked for Jesus</vt:lpstr>
      <vt:lpstr>Wise Men Looked for Jesus</vt:lpstr>
      <vt:lpstr>His Parents Looked for Jesus</vt:lpstr>
      <vt:lpstr>His Parents Looked for Jesus</vt:lpstr>
      <vt:lpstr>His Parents Looked for Jesus</vt:lpstr>
      <vt:lpstr>Selfish Interests (John 6:22-26)</vt:lpstr>
      <vt:lpstr>Selfish Interests (John 6:22-26)</vt:lpstr>
      <vt:lpstr>Look for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Jesus</dc:title>
  <dc:creator>Joe R Price</dc:creator>
  <cp:lastModifiedBy>Joe R Price</cp:lastModifiedBy>
  <cp:revision>39</cp:revision>
  <dcterms:created xsi:type="dcterms:W3CDTF">2019-11-28T00:20:26Z</dcterms:created>
  <dcterms:modified xsi:type="dcterms:W3CDTF">2019-12-01T14:44:21Z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