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5"/>
  </p:notesMasterIdLst>
  <p:sldIdLst>
    <p:sldId id="256" r:id="rId2"/>
    <p:sldId id="266" r:id="rId3"/>
    <p:sldId id="267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B00"/>
    <a:srgbClr val="3E1F00"/>
    <a:srgbClr val="333300"/>
    <a:srgbClr val="663300"/>
    <a:srgbClr val="000066"/>
    <a:srgbClr val="990000"/>
    <a:srgbClr val="800000"/>
    <a:srgbClr val="A50021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FB4129C-706F-470B-931B-4AAF8A2FAD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A415667-5754-493B-AD39-39337094CD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269C693-1211-4CCC-9BE4-A96D20DF3C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31A2C62-1E52-4CDB-9381-F59E4A2039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21835AF-B862-4CFB-99F9-2952CDEAC2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612003C5-4147-4065-A85D-864B5A810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F5D59F6-DFC6-4994-A371-49283FD454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4CC328-8CF2-4116-A0E5-BF4FFF4DCDE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00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3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4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3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6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4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8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8FB-ED13-4371-9E58-116A3212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C94B-7479-469B-A594-668D2744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2D673-7ED8-498D-A9EC-95D71278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171F4-599C-4236-97B0-E5F6DF8E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DFC1-C133-41B7-941C-F49D6D62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80E04-22B4-4422-A0CC-4C7A53831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5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14DF-43A4-4E1C-97F3-3A448A1FC1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3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5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0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7EEF-09D7-46F1-9872-9C6A3E3F05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F3-ADBF-4D7E-95CE-F50E52BB42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5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558E-6891-4C01-A014-B3EC8460E0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4F7282-EFB9-46F1-8A1A-6585DA1C3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69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158E4B2-76EC-49D6-A5D9-05CEF10520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1053680" y="499892"/>
            <a:ext cx="8431642" cy="2393454"/>
          </a:xfrm>
        </p:spPr>
        <p:txBody>
          <a:bodyPr>
            <a:normAutofit/>
          </a:bodyPr>
          <a:lstStyle/>
          <a:p>
            <a:r>
              <a:rPr lang="en-US" altLang="en-US" sz="7200" spc="100" dirty="0">
                <a:solidFill>
                  <a:srgbClr val="800000"/>
                </a:solidFill>
              </a:rPr>
              <a:t>The Kingdom of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3D9E4-A1ED-4132-9B04-91650FB21082}"/>
              </a:ext>
            </a:extLst>
          </p:cNvPr>
          <p:cNvSpPr txBox="1"/>
          <p:nvPr/>
        </p:nvSpPr>
        <p:spPr>
          <a:xfrm rot="21420000">
            <a:off x="1459933" y="3329827"/>
            <a:ext cx="8528331" cy="95786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i="1" dirty="0">
                <a:latin typeface="Corbel" panose="020B0503020204020204" pitchFamily="34" charset="0"/>
              </a:rPr>
              <a:t>Scripture Reading: Acts 28:23-31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3FC5266-F03C-4FA7-ACF4-B450CC4A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734800" y="632460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A952F-9D68-454B-8F25-EB825906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850" y="242711"/>
            <a:ext cx="11263950" cy="22718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pc="300" dirty="0">
                <a:solidFill>
                  <a:srgbClr val="990000"/>
                </a:solidFill>
              </a:rPr>
              <a:t>Applying Kingdom truth</a:t>
            </a:r>
            <a:br>
              <a:rPr lang="en-US" altLang="en-US" sz="3600" b="1" dirty="0"/>
            </a:br>
            <a:r>
              <a:rPr lang="en-US" altLang="en-US" sz="36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know the mysteries of the kingdom of heaven…” (Matthew 13:11)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83F68A-9D4A-4F8B-AADB-731C19E1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11277600" cy="2819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Kingdom of “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heaven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” and of “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God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” are equivalent,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Matthew 13:11; Mark 4:11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Nature of kingdom is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spiritual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John 18:36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Kingdom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exists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now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Col. 1:13; Heb. 12:28; Rev. 1:9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57EA29-503A-4B32-A28B-BF98E9C3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8400"/>
            <a:ext cx="907186" cy="498470"/>
          </a:xfrm>
        </p:spPr>
        <p:txBody>
          <a:bodyPr/>
          <a:lstStyle/>
          <a:p>
            <a:fld id="{B59A8088-6D0E-453A-9FDE-3606DDC3B587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10</a:t>
            </a:fld>
            <a:endParaRPr lang="en-US" altLang="en-US" sz="14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87D8CA-A060-496C-BD1C-C1EF2416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50" y="58328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3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A952F-9D68-454B-8F25-EB825906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850" y="242711"/>
            <a:ext cx="11263950" cy="20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pc="300" dirty="0">
                <a:solidFill>
                  <a:srgbClr val="990000"/>
                </a:solidFill>
              </a:rPr>
              <a:t>Applying Kingdom truth</a:t>
            </a:r>
            <a:br>
              <a:rPr lang="en-US" altLang="en-US" sz="3600" b="1" dirty="0"/>
            </a:br>
            <a:r>
              <a:rPr lang="en-US" altLang="en-US" sz="36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know the mysteries of the kingdom of heaven…” (Matthew 13:11)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83F68A-9D4A-4F8B-AADB-731C19E1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11277600" cy="2895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Kingdom will never be destroyed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Daniel 2:44;</a:t>
            </a:r>
            <a:b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</a:b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Hebrews 12:28; 1 Corinthians 15:24-28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Everlasting kingdom prepared for the faithful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Matthew 25:34 (46); 2 Peter 1:11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57EA29-503A-4B32-A28B-BF98E9C3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8400"/>
            <a:ext cx="907186" cy="498470"/>
          </a:xfrm>
        </p:spPr>
        <p:txBody>
          <a:bodyPr/>
          <a:lstStyle/>
          <a:p>
            <a:fld id="{B59A8088-6D0E-453A-9FDE-3606DDC3B587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11</a:t>
            </a:fld>
            <a:endParaRPr lang="en-US" altLang="en-US" sz="14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87D8CA-A060-496C-BD1C-C1EF2416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50" y="58328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7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A952F-9D68-454B-8F25-EB825906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850" y="242711"/>
            <a:ext cx="11263950" cy="20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pc="300" dirty="0">
                <a:solidFill>
                  <a:srgbClr val="990000"/>
                </a:solidFill>
              </a:rPr>
              <a:t>responding to Kingdom truth</a:t>
            </a:r>
            <a:br>
              <a:rPr lang="en-US" altLang="en-US" sz="3600" b="1" dirty="0"/>
            </a:br>
            <a:r>
              <a:rPr lang="en-US" altLang="en-US" sz="36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know the mysteries of the kingdom of heaven…” (Matthew 13:11)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83F68A-9D4A-4F8B-AADB-731C19E1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11277600" cy="2895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New birth 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of water and the Spirit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necessary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 to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see/enter kingdom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John 3:3, 5 (1 Peter 1:22-23)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When the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kingdom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 is preached, people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believe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 </a:t>
            </a:r>
            <a:b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</a:b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the gospel, are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baptized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 and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saved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Acts 8:12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57EA29-503A-4B32-A28B-BF98E9C3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8400"/>
            <a:ext cx="907186" cy="498470"/>
          </a:xfrm>
        </p:spPr>
        <p:txBody>
          <a:bodyPr/>
          <a:lstStyle/>
          <a:p>
            <a:fld id="{B59A8088-6D0E-453A-9FDE-3606DDC3B587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12</a:t>
            </a:fld>
            <a:endParaRPr lang="en-US" altLang="en-US" sz="14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87D8CA-A060-496C-BD1C-C1EF2416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50" y="58328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2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A952F-9D68-454B-8F25-EB825906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850" y="242711"/>
            <a:ext cx="11263950" cy="20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pc="300" dirty="0">
                <a:solidFill>
                  <a:srgbClr val="990000"/>
                </a:solidFill>
              </a:rPr>
              <a:t>responding to Kingdom truth</a:t>
            </a:r>
            <a:br>
              <a:rPr lang="en-US" altLang="en-US" sz="3600" b="1" dirty="0"/>
            </a:br>
            <a:r>
              <a:rPr lang="en-US" altLang="en-US" sz="36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know the mysteries of the kingdom of heaven…” (Matthew 13:11)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83F68A-9D4A-4F8B-AADB-731C19E1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11277600" cy="2895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Knowing the truth about the kingdom persuades people of faith to reverently serve God,</a:t>
            </a:r>
            <a:b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</a:b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Hebrews 12:28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Will you enter kingdom? Why not now?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57EA29-503A-4B32-A28B-BF98E9C3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8400"/>
            <a:ext cx="907186" cy="498470"/>
          </a:xfrm>
        </p:spPr>
        <p:txBody>
          <a:bodyPr/>
          <a:lstStyle/>
          <a:p>
            <a:fld id="{B59A8088-6D0E-453A-9FDE-3606DDC3B587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13</a:t>
            </a:fld>
            <a:endParaRPr lang="en-US" altLang="en-US" sz="14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87D8CA-A060-496C-BD1C-C1EF2416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50" y="58328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3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7DEA7A62-E774-420C-B474-D658D752C3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7941" y="304800"/>
            <a:ext cx="9157965" cy="163033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altLang="en-US" sz="7200" spc="100" dirty="0">
                <a:solidFill>
                  <a:srgbClr val="800000"/>
                </a:solidFill>
              </a:rPr>
              <a:t>The Kingdom of God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0845DC6-E442-4348-8D2F-EC5E5B709E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741540" y="2245530"/>
            <a:ext cx="9046485" cy="23669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400" b="1" i="1" cap="small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</a:t>
            </a:r>
            <a:r>
              <a:rPr lang="en-US" altLang="en-US" sz="4400" b="1" i="1" u="sng" cap="small" dirty="0">
                <a:solidFill>
                  <a:srgbClr val="000066"/>
                </a:solidFill>
                <a:latin typeface="Corbel" panose="020B0503020204020204" pitchFamily="34" charset="0"/>
              </a:rPr>
              <a:t>know</a:t>
            </a:r>
            <a:r>
              <a:rPr lang="en-US" altLang="en-US" sz="4400" b="1" i="1" cap="small" dirty="0">
                <a:solidFill>
                  <a:srgbClr val="000066"/>
                </a:solidFill>
                <a:latin typeface="Corbel" panose="020B0503020204020204" pitchFamily="34" charset="0"/>
              </a:rPr>
              <a:t> the </a:t>
            </a:r>
            <a:r>
              <a:rPr lang="en-US" altLang="en-US" sz="4400" b="1" i="1" u="sng" cap="small" dirty="0">
                <a:solidFill>
                  <a:srgbClr val="000066"/>
                </a:solidFill>
                <a:latin typeface="Corbel" panose="020B0503020204020204" pitchFamily="34" charset="0"/>
              </a:rPr>
              <a:t>mysteries</a:t>
            </a:r>
            <a:r>
              <a:rPr lang="en-US" altLang="en-US" sz="4400" b="1" i="1" cap="small" dirty="0">
                <a:solidFill>
                  <a:srgbClr val="000066"/>
                </a:solidFill>
                <a:latin typeface="Corbel" panose="020B0503020204020204" pitchFamily="34" charset="0"/>
              </a:rPr>
              <a:t> of the </a:t>
            </a:r>
            <a:r>
              <a:rPr lang="en-US" altLang="en-US" sz="4400" b="1" i="1" u="sng" cap="small" dirty="0">
                <a:solidFill>
                  <a:srgbClr val="000066"/>
                </a:solidFill>
                <a:latin typeface="Corbel" panose="020B0503020204020204" pitchFamily="34" charset="0"/>
              </a:rPr>
              <a:t>kingdom</a:t>
            </a:r>
            <a:r>
              <a:rPr lang="en-US" altLang="en-US" sz="4400" b="1" i="1" cap="small" dirty="0">
                <a:solidFill>
                  <a:srgbClr val="000066"/>
                </a:solidFill>
                <a:latin typeface="Corbel" panose="020B0503020204020204" pitchFamily="34" charset="0"/>
              </a:rPr>
              <a:t> of heaven…” (Matthew 13:11)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1B2BB75-AE67-477D-AA1C-5952FD959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 rot="21420000">
            <a:off x="11286871" y="5647610"/>
            <a:ext cx="346178" cy="363376"/>
          </a:xfrm>
        </p:spPr>
        <p:txBody>
          <a:bodyPr/>
          <a:lstStyle/>
          <a:p>
            <a:fld id="{746A3D9D-7D32-411B-8359-DC4E64EC80BB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2</a:t>
            </a:fld>
            <a:endParaRPr lang="en-US" altLang="en-US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00215A-FF14-4248-9BBC-AED7FCDB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42321" y="632460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7DEA7A62-E774-420C-B474-D658D752C3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440331"/>
            <a:ext cx="9278232" cy="1156526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altLang="en-US" sz="7200" spc="100" dirty="0">
                <a:solidFill>
                  <a:srgbClr val="800000"/>
                </a:solidFill>
              </a:rPr>
              <a:t>The Kingdom of God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0845DC6-E442-4348-8D2F-EC5E5B709E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538687" y="1722716"/>
            <a:ext cx="10072532" cy="31944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400" b="1" i="1" cap="small" dirty="0">
                <a:solidFill>
                  <a:srgbClr val="000066"/>
                </a:solidFill>
                <a:latin typeface="Corbel" panose="020B0503020204020204" pitchFamily="34" charset="0"/>
              </a:rPr>
              <a:t>“…he explained and solemnly testified of the </a:t>
            </a:r>
            <a:r>
              <a:rPr lang="en-US" altLang="en-US" sz="4400" b="1" i="1" u="sng" cap="small" dirty="0">
                <a:solidFill>
                  <a:srgbClr val="000066"/>
                </a:solidFill>
                <a:latin typeface="Corbel" panose="020B0503020204020204" pitchFamily="34" charset="0"/>
              </a:rPr>
              <a:t>kingdom of God</a:t>
            </a:r>
            <a:r>
              <a:rPr lang="en-US" altLang="en-US" sz="4400" b="1" i="1" cap="small" dirty="0">
                <a:solidFill>
                  <a:srgbClr val="000066"/>
                </a:solidFill>
                <a:latin typeface="Corbel" panose="020B0503020204020204" pitchFamily="34" charset="0"/>
              </a:rPr>
              <a:t>, persuading them concerning </a:t>
            </a:r>
            <a:r>
              <a:rPr lang="en-US" altLang="en-US" sz="4400" b="1" i="1" u="sng" cap="small" dirty="0">
                <a:solidFill>
                  <a:srgbClr val="000066"/>
                </a:solidFill>
                <a:latin typeface="Corbel" panose="020B0503020204020204" pitchFamily="34" charset="0"/>
              </a:rPr>
              <a:t>Jesus</a:t>
            </a:r>
            <a:r>
              <a:rPr lang="en-US" altLang="en-US" sz="4400" b="1" i="1" cap="small" dirty="0">
                <a:solidFill>
                  <a:srgbClr val="000066"/>
                </a:solidFill>
                <a:latin typeface="Corbel" panose="020B0503020204020204" pitchFamily="34" charset="0"/>
              </a:rPr>
              <a:t> from both the Law of Moses and the Prophets…” (Acts 28:23)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1B2BB75-AE67-477D-AA1C-5952FD959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 rot="21420000">
            <a:off x="11363106" y="5572687"/>
            <a:ext cx="297354" cy="363376"/>
          </a:xfrm>
        </p:spPr>
        <p:txBody>
          <a:bodyPr/>
          <a:lstStyle/>
          <a:p>
            <a:fld id="{746A3D9D-7D32-411B-8359-DC4E64EC80BB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3</a:t>
            </a:fld>
            <a:endParaRPr lang="en-US" altLang="en-US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00215A-FF14-4248-9BBC-AED7FCDB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81248" y="632460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3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A952F-9D68-454B-8F25-EB825906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20457"/>
            <a:ext cx="11430000" cy="2209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pc="300" dirty="0">
                <a:solidFill>
                  <a:srgbClr val="990000"/>
                </a:solidFill>
              </a:rPr>
              <a:t>Defining the Kingdom </a:t>
            </a:r>
            <a:br>
              <a:rPr lang="en-US" altLang="en-US" sz="3600" b="1" dirty="0"/>
            </a:br>
            <a:r>
              <a:rPr lang="en-US" altLang="en-US" sz="36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know the mysteries of the kingdom of heaven…” (Matthew 13:11)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83F68A-9D4A-4F8B-AADB-731C19E1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530258"/>
            <a:ext cx="11277600" cy="30323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4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Mysteries: “a hidden purpose or counsel”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Christ has </a:t>
            </a:r>
            <a:r>
              <a:rPr lang="en-US" altLang="en-US" sz="4000" u="sng" cap="none" dirty="0">
                <a:solidFill>
                  <a:srgbClr val="000066"/>
                </a:solidFill>
                <a:latin typeface="Corbel" panose="020B0503020204020204" pitchFamily="34" charset="0"/>
              </a:rPr>
              <a:t>made known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 what we </a:t>
            </a:r>
            <a:r>
              <a:rPr lang="en-US" altLang="en-US" sz="4000" u="sng" cap="none" dirty="0">
                <a:solidFill>
                  <a:srgbClr val="000066"/>
                </a:solidFill>
                <a:latin typeface="Corbel" panose="020B0503020204020204" pitchFamily="34" charset="0"/>
              </a:rPr>
              <a:t>can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 know </a:t>
            </a:r>
            <a:b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</a:b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and what we </a:t>
            </a:r>
            <a:r>
              <a:rPr lang="en-US" altLang="en-US" sz="4000" u="sng" cap="none" dirty="0">
                <a:solidFill>
                  <a:srgbClr val="000066"/>
                </a:solidFill>
                <a:latin typeface="Corbel" panose="020B0503020204020204" pitchFamily="34" charset="0"/>
              </a:rPr>
              <a:t>need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 to know about the </a:t>
            </a:r>
            <a:r>
              <a:rPr lang="en-US" altLang="en-US" sz="4000" u="sng" cap="none" dirty="0">
                <a:solidFill>
                  <a:srgbClr val="000066"/>
                </a:solidFill>
                <a:latin typeface="Corbel" panose="020B0503020204020204" pitchFamily="34" charset="0"/>
              </a:rPr>
              <a:t>kingdom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Ephesians 1:9-11; Colossians 1:24-27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57EA29-503A-4B32-A28B-BF98E9C3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8400"/>
            <a:ext cx="907186" cy="498470"/>
          </a:xfrm>
        </p:spPr>
        <p:txBody>
          <a:bodyPr/>
          <a:lstStyle/>
          <a:p>
            <a:fld id="{B59A8088-6D0E-453A-9FDE-3606DDC3B587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4</a:t>
            </a:fld>
            <a:endParaRPr lang="en-US" altLang="en-US" sz="14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47C0A8-BFC5-4DEF-9996-DF0446AB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50" y="58328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A952F-9D68-454B-8F25-EB825906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11130"/>
            <a:ext cx="11430000" cy="2479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pc="300" dirty="0">
                <a:solidFill>
                  <a:srgbClr val="990000"/>
                </a:solidFill>
              </a:rPr>
              <a:t>Defining the Kingdom </a:t>
            </a:r>
            <a:br>
              <a:rPr lang="en-US" altLang="en-US" sz="3600" b="1" dirty="0"/>
            </a:br>
            <a:r>
              <a:rPr lang="en-US" altLang="en-US" sz="36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know the mysteries of the kingdom of heaven…” (Matthew 13:11)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83F68A-9D4A-4F8B-AADB-731C19E1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438400"/>
            <a:ext cx="11277600" cy="3124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Domain; Sovereign rule and reign of God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4300" cap="none" dirty="0">
                <a:solidFill>
                  <a:srgbClr val="000066"/>
                </a:solidFill>
                <a:latin typeface="Corbel" panose="020B0503020204020204" pitchFamily="34" charset="0"/>
              </a:rPr>
              <a:t>Seek the kingdom by pursuing righteousness, </a:t>
            </a:r>
            <a:br>
              <a:rPr lang="en-US" altLang="en-US" sz="4300" cap="none" dirty="0">
                <a:solidFill>
                  <a:srgbClr val="000066"/>
                </a:solidFill>
                <a:latin typeface="Corbel" panose="020B0503020204020204" pitchFamily="34" charset="0"/>
              </a:rPr>
            </a:br>
            <a:r>
              <a:rPr lang="en-US" altLang="en-US" sz="43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Matthew 6:33; 5:20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4300" cap="none" dirty="0">
                <a:solidFill>
                  <a:srgbClr val="000066"/>
                </a:solidFill>
                <a:latin typeface="Corbel" panose="020B0503020204020204" pitchFamily="34" charset="0"/>
              </a:rPr>
              <a:t>Kingdom is within you, </a:t>
            </a:r>
            <a:r>
              <a:rPr lang="en-US" altLang="en-US" sz="43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Luke 17:20-21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57EA29-503A-4B32-A28B-BF98E9C3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8400"/>
            <a:ext cx="907186" cy="498470"/>
          </a:xfrm>
        </p:spPr>
        <p:txBody>
          <a:bodyPr/>
          <a:lstStyle/>
          <a:p>
            <a:fld id="{B59A8088-6D0E-453A-9FDE-3606DDC3B587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5</a:t>
            </a:fld>
            <a:endParaRPr lang="en-US" altLang="en-US" sz="14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96C887-B630-4600-AA60-372A546C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50" y="58328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7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A952F-9D68-454B-8F25-EB825906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1270"/>
            <a:ext cx="11277600" cy="21492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pc="300" dirty="0">
                <a:solidFill>
                  <a:srgbClr val="990000"/>
                </a:solidFill>
              </a:rPr>
              <a:t>Defining the Kingdom </a:t>
            </a:r>
            <a:br>
              <a:rPr lang="en-US" altLang="en-US" sz="3600" b="1" dirty="0"/>
            </a:br>
            <a:r>
              <a:rPr lang="en-US" altLang="en-US" sz="36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know the mysteries of the kingdom of heaven…” (Matthew 13:11)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83F68A-9D4A-4F8B-AADB-731C19E1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30258"/>
            <a:ext cx="11125200" cy="2879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4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The church of Christ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Built by Jesus,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Matthew 16:18-19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The saved,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Acts 2:47; Colossians 1:13-14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57EA29-503A-4B32-A28B-BF98E9C3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8400"/>
            <a:ext cx="907186" cy="498470"/>
          </a:xfrm>
        </p:spPr>
        <p:txBody>
          <a:bodyPr/>
          <a:lstStyle/>
          <a:p>
            <a:fld id="{B59A8088-6D0E-453A-9FDE-3606DDC3B587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6</a:t>
            </a:fld>
            <a:endParaRPr lang="en-US" altLang="en-US" sz="14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76E03C8-DFB3-4664-AAAD-EFD1C05B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50" y="58328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3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A952F-9D68-454B-8F25-EB825906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599"/>
            <a:ext cx="11277600" cy="23016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pc="300" dirty="0">
                <a:solidFill>
                  <a:srgbClr val="990000"/>
                </a:solidFill>
              </a:rPr>
              <a:t>Defining the Kingdom </a:t>
            </a:r>
            <a:br>
              <a:rPr lang="en-US" altLang="en-US" sz="3600" b="1" dirty="0"/>
            </a:br>
            <a:r>
              <a:rPr lang="en-US" altLang="en-US" sz="36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know the mysteries of the kingdom of heaven…” (Matthew 13:11)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83F68A-9D4A-4F8B-AADB-731C19E1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30259"/>
            <a:ext cx="11125200" cy="30323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4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The church of Christ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Willing subjects,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Psalm 110:3; 1 Peter 2:9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Redeemed are in service to the King, </a:t>
            </a:r>
            <a:b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</a:b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Jesus Christ,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Revelation 1:6; 5:9-10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57EA29-503A-4B32-A28B-BF98E9C3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8400"/>
            <a:ext cx="907186" cy="498470"/>
          </a:xfrm>
        </p:spPr>
        <p:txBody>
          <a:bodyPr/>
          <a:lstStyle/>
          <a:p>
            <a:fld id="{B59A8088-6D0E-453A-9FDE-3606DDC3B587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7</a:t>
            </a:fld>
            <a:endParaRPr lang="en-US" altLang="en-US" sz="14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7A046F-E6F9-4724-8570-1FA1BA53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50" y="58328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2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A952F-9D68-454B-8F25-EB825906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11131"/>
            <a:ext cx="11430000" cy="23272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pc="300" dirty="0">
                <a:solidFill>
                  <a:srgbClr val="990000"/>
                </a:solidFill>
              </a:rPr>
              <a:t>Defining the Kingdom </a:t>
            </a:r>
            <a:br>
              <a:rPr lang="en-US" altLang="en-US" sz="3600" b="1" dirty="0"/>
            </a:br>
            <a:r>
              <a:rPr lang="en-US" altLang="en-US" sz="36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know the mysteries of the kingdom of heaven…” (Matthew 13:11)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83F68A-9D4A-4F8B-AADB-731C19E1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11430000" cy="3276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8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Salvation is in the kingdom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4300" cap="none" dirty="0">
                <a:solidFill>
                  <a:srgbClr val="000066"/>
                </a:solidFill>
                <a:latin typeface="Corbel" panose="020B0503020204020204" pitchFamily="34" charset="0"/>
              </a:rPr>
              <a:t>Salvation sent to nations, </a:t>
            </a:r>
            <a:r>
              <a:rPr lang="en-US" altLang="en-US" sz="43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Acts 28:23, 28, 31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4300" cap="none" dirty="0">
                <a:solidFill>
                  <a:srgbClr val="000066"/>
                </a:solidFill>
                <a:latin typeface="Corbel" panose="020B0503020204020204" pitchFamily="34" charset="0"/>
              </a:rPr>
              <a:t>Preached the kingdom, </a:t>
            </a:r>
            <a:r>
              <a:rPr lang="en-US" altLang="en-US" sz="43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Acts 8:12; 20:24-25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4300" cap="none" dirty="0">
                <a:solidFill>
                  <a:srgbClr val="000066"/>
                </a:solidFill>
                <a:latin typeface="Corbel" panose="020B0503020204020204" pitchFamily="34" charset="0"/>
              </a:rPr>
              <a:t>Delivered out of darkness, </a:t>
            </a:r>
            <a:r>
              <a:rPr lang="en-US" altLang="en-US" sz="43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Colossians 1:13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57EA29-503A-4B32-A28B-BF98E9C3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8400"/>
            <a:ext cx="907186" cy="498470"/>
          </a:xfrm>
        </p:spPr>
        <p:txBody>
          <a:bodyPr/>
          <a:lstStyle/>
          <a:p>
            <a:fld id="{B59A8088-6D0E-453A-9FDE-3606DDC3B587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8</a:t>
            </a:fld>
            <a:endParaRPr lang="en-US" altLang="en-US" sz="14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87D8CA-A060-496C-BD1C-C1EF2416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50" y="58328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4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A952F-9D68-454B-8F25-EB825906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850" y="111131"/>
            <a:ext cx="11263950" cy="20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pc="300" dirty="0">
                <a:solidFill>
                  <a:srgbClr val="990000"/>
                </a:solidFill>
              </a:rPr>
              <a:t>the Kingdom </a:t>
            </a:r>
            <a:br>
              <a:rPr lang="en-US" altLang="en-US" sz="3600" b="1" dirty="0"/>
            </a:br>
            <a:r>
              <a:rPr lang="en-US" altLang="en-US" sz="36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“Because it has been given to you to know the mysteries of the kingdom of heaven…” (Matthew 13:11)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83F68A-9D4A-4F8B-AADB-731C19E1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11277600" cy="3775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Kingdom,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Matthew 8:12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Kingdom of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heaven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Matthew 8:11; 13:11; 16:19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Kingdom of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God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Mark 4:11; Ephesians 5:5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627063" algn="l"/>
              </a:tabLst>
            </a:pP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Kingdom of </a:t>
            </a:r>
            <a:r>
              <a:rPr lang="en-US" altLang="en-US" sz="4000" b="1" cap="none" dirty="0">
                <a:solidFill>
                  <a:srgbClr val="000066"/>
                </a:solidFill>
                <a:latin typeface="Corbel" panose="020B0503020204020204" pitchFamily="34" charset="0"/>
              </a:rPr>
              <a:t>Christ</a:t>
            </a:r>
            <a:r>
              <a:rPr lang="en-US" altLang="en-US" sz="4000" cap="none" dirty="0">
                <a:solidFill>
                  <a:srgbClr val="000066"/>
                </a:solidFill>
                <a:latin typeface="Corbel" panose="020B0503020204020204" pitchFamily="34" charset="0"/>
              </a:rPr>
              <a:t>, </a:t>
            </a:r>
            <a:r>
              <a:rPr lang="en-US" altLang="en-US" sz="4000" i="1" cap="none" dirty="0">
                <a:solidFill>
                  <a:srgbClr val="000066"/>
                </a:solidFill>
                <a:latin typeface="Corbel" panose="020B0503020204020204" pitchFamily="34" charset="0"/>
              </a:rPr>
              <a:t>Luke 1:33; 22:29-30; John 18:36; 	Ephesians 5:5; Colossians 1:13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57EA29-503A-4B32-A28B-BF98E9C3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8400"/>
            <a:ext cx="907186" cy="498470"/>
          </a:xfrm>
        </p:spPr>
        <p:txBody>
          <a:bodyPr/>
          <a:lstStyle/>
          <a:p>
            <a:fld id="{B59A8088-6D0E-453A-9FDE-3606DDC3B587}" type="slidenum">
              <a:rPr lang="en-US" altLang="en-US" sz="1400">
                <a:solidFill>
                  <a:schemeClr val="tx1"/>
                </a:solidFill>
                <a:latin typeface="Corbel" panose="020B0503020204020204" pitchFamily="34" charset="0"/>
              </a:rPr>
              <a:pPr/>
              <a:t>9</a:t>
            </a:fld>
            <a:endParaRPr lang="en-US" altLang="en-US" sz="14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87D8CA-A060-496C-BD1C-C1EF2416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750" y="58328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6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179</TotalTime>
  <Words>662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Impact</vt:lpstr>
      <vt:lpstr>Main Event</vt:lpstr>
      <vt:lpstr>The Kingdom of God</vt:lpstr>
      <vt:lpstr>The Kingdom of God</vt:lpstr>
      <vt:lpstr>The Kingdom of God</vt:lpstr>
      <vt:lpstr>Defining the Kingdom  “Because it has been given to you to know the mysteries of the kingdom of heaven…” (Matthew 13:11)</vt:lpstr>
      <vt:lpstr>Defining the Kingdom  “Because it has been given to you to know the mysteries of the kingdom of heaven…” (Matthew 13:11)</vt:lpstr>
      <vt:lpstr>Defining the Kingdom  “Because it has been given to you to know the mysteries of the kingdom of heaven…” (Matthew 13:11)</vt:lpstr>
      <vt:lpstr>Defining the Kingdom  “Because it has been given to you to know the mysteries of the kingdom of heaven…” (Matthew 13:11)</vt:lpstr>
      <vt:lpstr>Defining the Kingdom  “Because it has been given to you to know the mysteries of the kingdom of heaven…” (Matthew 13:11)</vt:lpstr>
      <vt:lpstr>the Kingdom  “Because it has been given to you to know the mysteries of the kingdom of heaven…” (Matthew 13:11)</vt:lpstr>
      <vt:lpstr>Applying Kingdom truth “Because it has been given to you to know the mysteries of the kingdom of heaven…” (Matthew 13:11)</vt:lpstr>
      <vt:lpstr>Applying Kingdom truth “Because it has been given to you to know the mysteries of the kingdom of heaven…” (Matthew 13:11)</vt:lpstr>
      <vt:lpstr>responding to Kingdom truth “Because it has been given to you to know the mysteries of the kingdom of heaven…” (Matthew 13:11)</vt:lpstr>
      <vt:lpstr>responding to Kingdom truth “Because it has been given to you to know the mysteries of the kingdom of heaven…” (Matthew 13:11)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Kingdom of God</dc:title>
  <dc:creator>Joe R Price</dc:creator>
  <cp:lastModifiedBy>Joe R Price</cp:lastModifiedBy>
  <cp:revision>41</cp:revision>
  <dcterms:created xsi:type="dcterms:W3CDTF">2019-12-27T19:41:49Z</dcterms:created>
  <dcterms:modified xsi:type="dcterms:W3CDTF">2019-12-29T14:40:11Z</dcterms:modified>
</cp:coreProperties>
</file>