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6AD1A-E471-4A61-AC81-97544BF8FC5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B881C-A0A3-4584-9279-EDA0E258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5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8D3C-10CF-4C16-956F-B90AAEA8CF34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049D-CD68-448E-A238-9A79B0B32959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E92C-F7E5-4B14-9D97-652114D4B213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798-58BF-472A-B3C5-B9F32BE4E7B3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0D166AA-2487-4D42-8233-C4CE9215418A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BF55-DC90-40FA-8E0D-4EADA15C66FA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B7EC-C413-4292-9393-97CCC94DB0D6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626A-0DC1-46BF-98FF-50B43370E445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C2BB-D76A-45F5-8435-F1DA2DD6F7B5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9425A-8F04-46F2-99FA-456932CDD066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793B-8758-4430-B326-0E46B8282174}" type="datetime1">
              <a:rPr lang="en-US" smtClean="0"/>
              <a:t>12/15/2019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BD10A09-DABA-4709-8CAF-D30393B2C992}" type="datetime1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7089-4D08-4DBA-8C28-6801619F57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Throwing Rocks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E8DE0-B1C6-4FDB-95F9-390988597F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/>
              <a:t>Scripture Reading: John 8:1-11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E861592C-3A09-400E-855B-5B82CB8D3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775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3FD4-7057-457D-9FE1-27DCCE48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242" y="445168"/>
            <a:ext cx="10518005" cy="1952638"/>
          </a:xfrm>
        </p:spPr>
        <p:txBody>
          <a:bodyPr>
            <a:normAutofit/>
          </a:bodyPr>
          <a:lstStyle/>
          <a:p>
            <a:r>
              <a:rPr lang="en-US" sz="6600" dirty="0"/>
              <a:t>error throws rocks at truth </a:t>
            </a:r>
            <a:r>
              <a:rPr lang="en-US" sz="5600" cap="none" dirty="0"/>
              <a:t>(and those who walk in truth)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B497-9F07-4D47-AF4E-E6189F8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42" y="2593211"/>
            <a:ext cx="11020926" cy="38621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cap="small" dirty="0"/>
              <a:t>Shield itself from Exposure and Accountability</a:t>
            </a:r>
            <a:r>
              <a:rPr lang="en-US" sz="4400" dirty="0"/>
              <a:t>, </a:t>
            </a:r>
            <a:r>
              <a:rPr lang="en-US" sz="4400" i="1" dirty="0"/>
              <a:t>3 John 9-10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Truth exposes error, </a:t>
            </a:r>
            <a:r>
              <a:rPr lang="en-US" sz="4000" i="1" dirty="0"/>
              <a:t>John 3:19-20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Error blames righteousness for its troubles, </a:t>
            </a:r>
            <a:r>
              <a:rPr lang="en-US" sz="4000" i="1" dirty="0"/>
              <a:t>1 Kings 18:17-18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endParaRPr lang="en-US" sz="4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6AFCF-4EBF-4A43-A31F-2DE4FBEF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61069718-028A-4976-923F-7FE8B6791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101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654059B-6EFC-4D3E-8706-2BA9A058C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5" y="1986534"/>
            <a:ext cx="4286250" cy="4286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128D56-4656-4B0A-9E7E-F63EF58B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11" y="132347"/>
            <a:ext cx="10972800" cy="1961629"/>
          </a:xfrm>
        </p:spPr>
        <p:txBody>
          <a:bodyPr/>
          <a:lstStyle/>
          <a:p>
            <a:r>
              <a:rPr lang="en-US" sz="6000" dirty="0"/>
              <a:t>Throwing rocks</a:t>
            </a:r>
            <a:br>
              <a:rPr lang="en-US" dirty="0"/>
            </a:br>
            <a:r>
              <a:rPr lang="en-US" sz="4800" dirty="0"/>
              <a:t>(</a:t>
            </a:r>
            <a:r>
              <a:rPr lang="en-US" sz="4800" cap="none" dirty="0"/>
              <a:t>Unrighteous judging and condemnation)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FD380-E3FB-4298-93E0-980DF8FEC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348" y="2093975"/>
            <a:ext cx="4596064" cy="41788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“Therefore let us not judge one another anymore, but rather resolve this, not to</a:t>
            </a:r>
            <a:br>
              <a:rPr lang="en-US" sz="3600" dirty="0"/>
            </a:br>
            <a:r>
              <a:rPr lang="en-US" sz="3600" dirty="0"/>
              <a:t>put a stumbling</a:t>
            </a:r>
            <a:br>
              <a:rPr lang="en-US" sz="3600" dirty="0"/>
            </a:br>
            <a:r>
              <a:rPr lang="en-US" sz="3600" dirty="0"/>
              <a:t>block or a cause to</a:t>
            </a:r>
            <a:br>
              <a:rPr lang="en-US" sz="3600" dirty="0"/>
            </a:br>
            <a:r>
              <a:rPr lang="en-US" sz="3600" dirty="0"/>
              <a:t>fall in our brother’s way.” </a:t>
            </a:r>
            <a:r>
              <a:rPr lang="en-US" sz="3600" i="1" dirty="0"/>
              <a:t>(Romans 14:13)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FD030-3345-4A2E-AC1F-F9E19821F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63590" y="2093975"/>
            <a:ext cx="4705349" cy="444334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/>
              <a:t>“For with what judgment you judge, you will be judged; and with the measure you use, it will be </a:t>
            </a:r>
            <a:br>
              <a:rPr lang="en-US" sz="3600" dirty="0"/>
            </a:br>
            <a:r>
              <a:rPr lang="en-US" sz="3600" dirty="0"/>
              <a:t>measured back to</a:t>
            </a:r>
            <a:br>
              <a:rPr lang="en-US" sz="3600" dirty="0"/>
            </a:br>
            <a:r>
              <a:rPr lang="en-US" sz="3600" dirty="0"/>
              <a:t>you.” </a:t>
            </a:r>
            <a:r>
              <a:rPr lang="en-US" sz="3600" i="1" dirty="0"/>
              <a:t>(Matthew 7:2)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64EE2-0E4B-4C63-8F66-93839F9F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pic>
        <p:nvPicPr>
          <p:cNvPr id="8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A0F6FAC8-D34F-454A-B101-40B036830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762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3FD4-7057-457D-9FE1-27DCCE48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45168"/>
            <a:ext cx="10058400" cy="1479885"/>
          </a:xfrm>
        </p:spPr>
        <p:txBody>
          <a:bodyPr>
            <a:normAutofit/>
          </a:bodyPr>
          <a:lstStyle/>
          <a:p>
            <a:r>
              <a:rPr lang="en-US" sz="7200" dirty="0"/>
              <a:t>Throwing Rocks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B497-9F07-4D47-AF4E-E6189F8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093495"/>
            <a:ext cx="10287963" cy="41792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/>
              <a:t>Figuratively thrown at Jesus, </a:t>
            </a:r>
            <a:r>
              <a:rPr lang="en-US" sz="4400" i="1" dirty="0"/>
              <a:t>John 8:1-9</a:t>
            </a:r>
          </a:p>
          <a:p>
            <a:pPr>
              <a:lnSpc>
                <a:spcPct val="100000"/>
              </a:lnSpc>
            </a:pPr>
            <a:r>
              <a:rPr lang="en-US" sz="4400" dirty="0"/>
              <a:t>Means of execution (Law of Moses)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Implied the witnesses were guiltless, </a:t>
            </a:r>
            <a:r>
              <a:rPr lang="en-US" sz="4000" i="1" dirty="0"/>
              <a:t>Deuteronomy 17:6-7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Men in John 8 were not free of guilt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6AFCF-4EBF-4A43-A31F-2DE4FBEF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61B1D3F-369F-46DB-883B-67E06A4E6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059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AB566-F726-42AF-A77E-FCC511677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2560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/>
              <a:t>Why throw rocks?</a:t>
            </a:r>
          </a:p>
        </p:txBody>
      </p:sp>
      <p:pic>
        <p:nvPicPr>
          <p:cNvPr id="7" name="Picture Placeholder 6" descr="A close up of a monkey&#10;&#10;Description automatically generated">
            <a:extLst>
              <a:ext uri="{FF2B5EF4-FFF2-40B4-BE49-F238E27FC236}">
                <a16:creationId xmlns:a16="http://schemas.microsoft.com/office/drawing/2014/main" id="{A6AD37DD-FFB1-4781-B0FF-59E5A06526F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6"/>
          <a:srcRect l="15510" r="9939" b="-1"/>
          <a:stretch/>
        </p:blipFill>
        <p:spPr>
          <a:xfrm>
            <a:off x="982097" y="2468504"/>
            <a:ext cx="4919674" cy="37773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0EF08-12CC-4F3D-86DC-78354445A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2468504"/>
            <a:ext cx="5111496" cy="380428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400" dirty="0">
                <a:solidFill>
                  <a:schemeClr val="tx1"/>
                </a:solidFill>
              </a:rPr>
              <a:t>“He who is without sin among you, let him throw a stone at her first.”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i="1" dirty="0">
                <a:solidFill>
                  <a:schemeClr val="tx1"/>
                </a:solidFill>
              </a:rPr>
              <a:t>(John 8:7)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61E15-E73C-4864-96C4-90F61EB9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1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DF8DC69-7887-4606-B6CE-0E855C4E1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369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3FD4-7057-457D-9FE1-27DCCE48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45168"/>
            <a:ext cx="10058400" cy="1479885"/>
          </a:xfrm>
        </p:spPr>
        <p:txBody>
          <a:bodyPr>
            <a:normAutofit/>
          </a:bodyPr>
          <a:lstStyle/>
          <a:p>
            <a:r>
              <a:rPr lang="en-US" sz="7200" dirty="0"/>
              <a:t>Hypocrisy throws rocks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B497-9F07-4D47-AF4E-E6189F8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021305"/>
            <a:ext cx="10287963" cy="45118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cap="small" dirty="0"/>
              <a:t>While ignoring its own sin</a:t>
            </a:r>
            <a:r>
              <a:rPr lang="en-US" sz="4400" dirty="0"/>
              <a:t>, </a:t>
            </a:r>
            <a:r>
              <a:rPr lang="en-US" sz="4400" i="1" dirty="0"/>
              <a:t>John 8:7-9; Romans 2:1-2 (Matthew 7:1-5)</a:t>
            </a:r>
          </a:p>
          <a:p>
            <a:pPr>
              <a:lnSpc>
                <a:spcPct val="100000"/>
              </a:lnSpc>
            </a:pPr>
            <a:r>
              <a:rPr lang="en-US" sz="4400" cap="small" dirty="0"/>
              <a:t>At the innocent</a:t>
            </a:r>
            <a:r>
              <a:rPr lang="en-US" sz="4400" dirty="0"/>
              <a:t>, </a:t>
            </a:r>
            <a:r>
              <a:rPr lang="en-US" sz="4400" i="1" dirty="0"/>
              <a:t>Matthew 15:1-3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Fails to show mercy, </a:t>
            </a:r>
            <a:r>
              <a:rPr lang="en-US" sz="4000" i="1" dirty="0"/>
              <a:t>Matthew 12:1-2, 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Fails to practice what is preached, </a:t>
            </a:r>
            <a:br>
              <a:rPr lang="en-US" sz="4000" dirty="0"/>
            </a:br>
            <a:r>
              <a:rPr lang="en-US" sz="4000" i="1" dirty="0"/>
              <a:t>Romans 2:17-24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6AFCF-4EBF-4A43-A31F-2DE4FBEF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0CFBF23-659A-492B-A468-18AF6B0A8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268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3FD4-7057-457D-9FE1-27DCCE48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17" y="445168"/>
            <a:ext cx="10322132" cy="1479885"/>
          </a:xfrm>
        </p:spPr>
        <p:txBody>
          <a:bodyPr>
            <a:normAutofit/>
          </a:bodyPr>
          <a:lstStyle/>
          <a:p>
            <a:r>
              <a:rPr lang="en-US" sz="7200" dirty="0"/>
              <a:t>Hypocrisy throws rocks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B497-9F07-4D47-AF4E-E6189F8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116" y="2021305"/>
            <a:ext cx="10611851" cy="45118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cap="small" dirty="0"/>
              <a:t>Why do hypocrites throw rocks?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Deflect attention from their hypocrisy, </a:t>
            </a:r>
            <a:r>
              <a:rPr lang="en-US" sz="4200" i="1" dirty="0"/>
              <a:t>Matthew 23:23, 27-28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Present as genuine, </a:t>
            </a:r>
            <a:r>
              <a:rPr lang="en-US" sz="4200" i="1" dirty="0"/>
              <a:t>Matthew 23:24-25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Seen and honored, </a:t>
            </a:r>
            <a:r>
              <a:rPr lang="en-US" sz="4200" i="1" dirty="0"/>
              <a:t>Matthew 23:5-7, 11-12</a:t>
            </a:r>
            <a:endParaRPr lang="en-US" sz="4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6AFCF-4EBF-4A43-A31F-2DE4FBEF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CC8A25FE-F5FD-4B2D-A007-795F87F50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246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3FD4-7057-457D-9FE1-27DCCE48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38410"/>
            <a:ext cx="10058400" cy="2167003"/>
          </a:xfrm>
        </p:spPr>
        <p:txBody>
          <a:bodyPr>
            <a:normAutofit/>
          </a:bodyPr>
          <a:lstStyle/>
          <a:p>
            <a:r>
              <a:rPr lang="en-US" sz="6600" dirty="0"/>
              <a:t>pride throws rocks at the humble </a:t>
            </a:r>
            <a:r>
              <a:rPr lang="en-US" sz="5600" cap="none" dirty="0"/>
              <a:t>(Luke 18:11; Psalm 10:2)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B497-9F07-4D47-AF4E-E6189F8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843408"/>
            <a:ext cx="10287963" cy="32926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cap="small" dirty="0"/>
              <a:t>Dominate and Control people and situations, </a:t>
            </a:r>
            <a:r>
              <a:rPr lang="en-US" sz="4400" dirty="0"/>
              <a:t> </a:t>
            </a:r>
            <a:r>
              <a:rPr lang="en-US" sz="4400" i="1" dirty="0"/>
              <a:t>James 4:10-12</a:t>
            </a:r>
          </a:p>
          <a:p>
            <a:pPr>
              <a:lnSpc>
                <a:spcPct val="100000"/>
              </a:lnSpc>
            </a:pPr>
            <a:r>
              <a:rPr lang="en-US" sz="4400" cap="small" dirty="0"/>
              <a:t>Due to Self-Righteousness</a:t>
            </a:r>
            <a:r>
              <a:rPr lang="en-US" sz="4400" dirty="0"/>
              <a:t>, </a:t>
            </a:r>
            <a:r>
              <a:rPr lang="en-US" sz="4400" i="1" dirty="0"/>
              <a:t>Luke 18:9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Justify self, </a:t>
            </a:r>
            <a:r>
              <a:rPr lang="en-US" sz="4000" i="1" dirty="0"/>
              <a:t>Proverbs 30:11-14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6AFCF-4EBF-4A43-A31F-2DE4FBEF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AF36C05-D499-4511-8E10-7539AB139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36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3FD4-7057-457D-9FE1-27DCCE48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324854"/>
            <a:ext cx="10058400" cy="2289518"/>
          </a:xfrm>
        </p:spPr>
        <p:txBody>
          <a:bodyPr>
            <a:normAutofit/>
          </a:bodyPr>
          <a:lstStyle/>
          <a:p>
            <a:r>
              <a:rPr lang="en-US" sz="6600" dirty="0"/>
              <a:t>pride throws rocks at the humble </a:t>
            </a:r>
            <a:r>
              <a:rPr lang="en-US" sz="5600" cap="none" dirty="0"/>
              <a:t>(Luke 18:11; Psalm 10:2)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B497-9F07-4D47-AF4E-E6189F8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755726"/>
            <a:ext cx="10287963" cy="37774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cap="small" dirty="0"/>
              <a:t>Due to Envy</a:t>
            </a:r>
            <a:r>
              <a:rPr lang="en-US" sz="4400" dirty="0"/>
              <a:t>, </a:t>
            </a:r>
            <a:r>
              <a:rPr lang="en-US" sz="4400" i="1" dirty="0"/>
              <a:t>Matthew 27:18; Acts 13:45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Companion of bitterness and self-seeking, </a:t>
            </a:r>
            <a:r>
              <a:rPr lang="en-US" sz="4000" i="1" dirty="0"/>
              <a:t>James 3:14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Let us not become conceited, provoking, envious, </a:t>
            </a:r>
            <a:r>
              <a:rPr lang="en-US" sz="4000" i="1" dirty="0"/>
              <a:t>Galatians 5:26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endParaRPr lang="en-US" sz="4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6AFCF-4EBF-4A43-A31F-2DE4FBEF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36928583-20E8-4A8C-AB7B-6441B7466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253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3FD4-7057-457D-9FE1-27DCCE48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463" y="324854"/>
            <a:ext cx="10189784" cy="2072952"/>
          </a:xfrm>
        </p:spPr>
        <p:txBody>
          <a:bodyPr>
            <a:normAutofit/>
          </a:bodyPr>
          <a:lstStyle/>
          <a:p>
            <a:r>
              <a:rPr lang="en-US" sz="6600" dirty="0"/>
              <a:t>error throws rocks at truth </a:t>
            </a:r>
            <a:r>
              <a:rPr lang="en-US" sz="5600" cap="none" dirty="0"/>
              <a:t>(and those who walk in truth)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B497-9F07-4D47-AF4E-E6189F8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463" y="2490538"/>
            <a:ext cx="10611853" cy="40426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cap="small" dirty="0"/>
              <a:t>Destroy Faith in Word of God</a:t>
            </a:r>
            <a:r>
              <a:rPr lang="en-US" sz="4200" dirty="0"/>
              <a:t>, </a:t>
            </a:r>
            <a:r>
              <a:rPr lang="en-US" sz="4400" i="1" dirty="0"/>
              <a:t>Hebrews 4:12; 2 Timothy 3:16-17; 1 Cor. 14:37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Doubt it is from God, </a:t>
            </a:r>
            <a:r>
              <a:rPr lang="en-US" sz="4000" i="1" dirty="0"/>
              <a:t>Genesis 3:1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Misapply, </a:t>
            </a:r>
            <a:r>
              <a:rPr lang="en-US" sz="4000" i="1" dirty="0"/>
              <a:t>Matthew 4:5-6 (Psalm 119:160)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Truth prevails and protects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6AFCF-4EBF-4A43-A31F-2DE4FBEF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EFAC2B2B-F7E7-4D0A-848D-D2189E158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277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3FD4-7057-457D-9FE1-27DCCE48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463" y="445168"/>
            <a:ext cx="10189784" cy="1952638"/>
          </a:xfrm>
        </p:spPr>
        <p:txBody>
          <a:bodyPr>
            <a:normAutofit/>
          </a:bodyPr>
          <a:lstStyle/>
          <a:p>
            <a:r>
              <a:rPr lang="en-US" sz="6600" dirty="0"/>
              <a:t>error throws rocks at truth </a:t>
            </a:r>
            <a:r>
              <a:rPr lang="en-US" sz="5600" cap="none" dirty="0"/>
              <a:t>(and those who walk in truth)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B497-9F07-4D47-AF4E-E6189F8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463" y="2671010"/>
            <a:ext cx="10611853" cy="38621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200" cap="small" dirty="0"/>
              <a:t>Make Room for Error</a:t>
            </a:r>
            <a:r>
              <a:rPr lang="en-US" sz="4200" dirty="0"/>
              <a:t>, </a:t>
            </a:r>
            <a:r>
              <a:rPr lang="en-US" sz="4200" i="1" dirty="0"/>
              <a:t>2 Peter 3:1-4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Discredit truth, </a:t>
            </a:r>
            <a:r>
              <a:rPr lang="en-US" sz="4000" i="1" dirty="0"/>
              <a:t>Jude 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Kill the messenger, </a:t>
            </a:r>
            <a:r>
              <a:rPr lang="en-US" sz="4000" i="1" dirty="0"/>
              <a:t>Acts 7:54 (6:10)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Fear and intimidation, </a:t>
            </a:r>
            <a:r>
              <a:rPr lang="en-US" sz="4000" i="1" dirty="0"/>
              <a:t>Acts 4:18, 21; 5:40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6AFCF-4EBF-4A43-A31F-2DE4FBEF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F3A2CDD8-8121-463C-9A5E-131AE637C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668" y="64220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826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446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Rockwell</vt:lpstr>
      <vt:lpstr>Rockwell Condensed</vt:lpstr>
      <vt:lpstr>Rockwell Extra Bold</vt:lpstr>
      <vt:lpstr>Wingdings</vt:lpstr>
      <vt:lpstr>Wood Type</vt:lpstr>
      <vt:lpstr>Throwing Rocks</vt:lpstr>
      <vt:lpstr>Throwing Rocks</vt:lpstr>
      <vt:lpstr>Why throw rocks?</vt:lpstr>
      <vt:lpstr>Hypocrisy throws rocks</vt:lpstr>
      <vt:lpstr>Hypocrisy throws rocks</vt:lpstr>
      <vt:lpstr>pride throws rocks at the humble (Luke 18:11; Psalm 10:2)</vt:lpstr>
      <vt:lpstr>pride throws rocks at the humble (Luke 18:11; Psalm 10:2)</vt:lpstr>
      <vt:lpstr>error throws rocks at truth (and those who walk in truth)</vt:lpstr>
      <vt:lpstr>error throws rocks at truth (and those who walk in truth)</vt:lpstr>
      <vt:lpstr>error throws rocks at truth (and those who walk in truth)</vt:lpstr>
      <vt:lpstr>Throwing rocks (Unrighteous judging and condemnation)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19</cp:revision>
  <dcterms:created xsi:type="dcterms:W3CDTF">2019-12-13T22:38:28Z</dcterms:created>
  <dcterms:modified xsi:type="dcterms:W3CDTF">2019-12-15T14:49:43Z</dcterms:modified>
</cp:coreProperties>
</file>