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A0C03-FD89-41C8-8210-86FCF30C4524}" type="datetimeFigureOut">
              <a:rPr lang="en-US" smtClean="0"/>
              <a:t>2/16/2020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74FA1-B821-41F5-9AAE-753535A884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22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09648-72D4-4CB8-A97A-C1FD24CA3016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F9D50-CB79-4AA2-B369-1E30DF4EC419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9DF62-10DB-48CD-B40D-F19DB59CF3A2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5A3B-B149-4588-BFEE-CFE948C8B09A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46DC-B902-4975-B466-F223C43B5BFA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949BC-8C2D-4153-B02B-116A609C4FF4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BEBED-9EF6-462E-80D2-4F3EB3D4C52F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2D9A5-EBC5-42E4-A5BE-B6A1C35BD7F8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AC69-4E4E-4036-AB6E-E43A7BB9E0CB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C690-52EC-4CA4-BB9D-29CCE1258B8B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13555-FFBC-4104-8F6C-F7DFAD3E8125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E395E-554D-4718-8EE2-1A40E5A0CC5C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34273-B421-45D6-A8F2-15961795CC95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04F9-1E44-4DCA-AC2B-4571A60C52AB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1B774-F0BB-4E56-A107-9275CDAC3969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8A29-EE51-4756-95C5-C9AF99966AC3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C6CC1-F6AA-496B-A2B5-2042712A0E3D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E2CC48E-AE57-43D8-9054-FB5FB27CD261}" type="datetime1">
              <a:rPr lang="en-US" smtClean="0"/>
              <a:t>2/16/2020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ransition spd="slow">
    <p:randomBar dir="vert"/>
  </p:transition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1118-AA91-4631-A991-6A8CCC209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75360"/>
            <a:ext cx="8942703" cy="2693391"/>
          </a:xfrm>
        </p:spPr>
        <p:txBody>
          <a:bodyPr>
            <a:normAutofit/>
          </a:bodyPr>
          <a:lstStyle/>
          <a:p>
            <a:r>
              <a:rPr lang="en-US" b="1" dirty="0"/>
              <a:t>Do You Know Why You Believe What You Believe?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5EF4B-7250-4E19-BCB7-1846D37E0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4099560"/>
            <a:ext cx="6987645" cy="178308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800" i="1" dirty="0"/>
              <a:t>Scripture Reading: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4800" i="1" dirty="0"/>
              <a:t>1 Timothy 1:5-7</a:t>
            </a: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85B64819-8361-4235-BAE8-988B9D0A25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410" y="6259961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3870510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529389"/>
            <a:ext cx="10502009" cy="1812757"/>
          </a:xfrm>
        </p:spPr>
        <p:txBody>
          <a:bodyPr>
            <a:noAutofit/>
          </a:bodyPr>
          <a:lstStyle/>
          <a:p>
            <a:r>
              <a:rPr lang="en-US" sz="5400" b="1" dirty="0"/>
              <a:t>Do you know why you believe</a:t>
            </a:r>
            <a:br>
              <a:rPr lang="en-US" sz="5400" b="1" dirty="0"/>
            </a:br>
            <a:r>
              <a:rPr lang="en-US" sz="5400" b="1" dirty="0"/>
              <a:t>what you do about fellowship?</a:t>
            </a:r>
            <a:endParaRPr lang="en-US" sz="4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4842" y="2486526"/>
            <a:ext cx="10141477" cy="3384885"/>
          </a:xfrm>
        </p:spPr>
        <p:txBody>
          <a:bodyPr>
            <a:noAutofit/>
          </a:bodyPr>
          <a:lstStyle/>
          <a:p>
            <a:r>
              <a:rPr lang="en-US" sz="4400" dirty="0"/>
              <a:t>Sharing together, communion, </a:t>
            </a:r>
            <a:br>
              <a:rPr lang="en-US" sz="4400" dirty="0"/>
            </a:br>
            <a:r>
              <a:rPr lang="en-US" sz="4400" i="1" dirty="0"/>
              <a:t>1 John 1:3, 5-7 (2 Corinthians 6:14-16)</a:t>
            </a:r>
          </a:p>
          <a:p>
            <a:r>
              <a:rPr lang="en-US" sz="4400" dirty="0"/>
              <a:t>No fellowship with the works of darkness, </a:t>
            </a:r>
            <a:br>
              <a:rPr lang="en-US" sz="4400" dirty="0"/>
            </a:br>
            <a:r>
              <a:rPr lang="en-US" sz="4400" i="1" dirty="0"/>
              <a:t>Ephesians 5:11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5153" y="634981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10</a:t>
            </a:fld>
            <a:endParaRPr lang="en-US" sz="16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8F9F2F9-0C93-4345-BDA2-493F84229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9420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0"/>
            <a:ext cx="10502009" cy="2732131"/>
          </a:xfrm>
        </p:spPr>
        <p:txBody>
          <a:bodyPr>
            <a:noAutofit/>
          </a:bodyPr>
          <a:lstStyle/>
          <a:p>
            <a:r>
              <a:rPr lang="en-US" sz="5000" b="1" dirty="0"/>
              <a:t>Wisdom and Understanding </a:t>
            </a:r>
            <a:br>
              <a:rPr lang="en-US" sz="5000" b="1" dirty="0"/>
            </a:br>
            <a:r>
              <a:rPr lang="en-US" sz="5000" b="1" dirty="0"/>
              <a:t>to Avoid Sin and Remain Faithful </a:t>
            </a:r>
            <a:r>
              <a:rPr lang="en-US" sz="4800" i="1" dirty="0"/>
              <a:t>Psalm 119:97-104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9858" y="2732131"/>
            <a:ext cx="10376461" cy="3708967"/>
          </a:xfrm>
        </p:spPr>
        <p:txBody>
          <a:bodyPr>
            <a:noAutofit/>
          </a:bodyPr>
          <a:lstStyle/>
          <a:p>
            <a:r>
              <a:rPr lang="en-US" sz="4200" dirty="0"/>
              <a:t>Daily meditation and obedience lead to  wisdom and understanding, </a:t>
            </a:r>
            <a:r>
              <a:rPr lang="en-US" sz="4200" i="1" dirty="0"/>
              <a:t>119:97-100</a:t>
            </a:r>
          </a:p>
          <a:p>
            <a:r>
              <a:rPr lang="en-US" sz="4200" dirty="0"/>
              <a:t>Taught by God – Does not depart from His judgments, </a:t>
            </a:r>
            <a:r>
              <a:rPr lang="en-US" sz="4200" i="1" dirty="0"/>
              <a:t>119:101-102</a:t>
            </a:r>
          </a:p>
          <a:p>
            <a:r>
              <a:rPr lang="en-US" sz="4200" dirty="0"/>
              <a:t>Understanding…hate false ways, </a:t>
            </a:r>
            <a:r>
              <a:rPr lang="en-US" sz="4200" i="1" dirty="0"/>
              <a:t>119:103-104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40833" y="6441098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11</a:t>
            </a:fld>
            <a:endParaRPr lang="en-US" sz="16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8F9F2F9-0C93-4345-BDA2-493F84229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515599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1ABC8-6C1D-4F77-8A52-F2744DEF0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882317"/>
            <a:ext cx="10018713" cy="49088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“Buy the truth, and do not sell it, </a:t>
            </a:r>
            <a:br>
              <a:rPr lang="en-US" sz="5400" dirty="0"/>
            </a:br>
            <a:r>
              <a:rPr lang="en-US" sz="5400" dirty="0"/>
              <a:t>also wisdom and instruction and understanding.”</a:t>
            </a:r>
          </a:p>
          <a:p>
            <a:pPr marL="0" indent="0" algn="ctr">
              <a:buNone/>
            </a:pPr>
            <a:r>
              <a:rPr lang="en-US" sz="5400" i="1" dirty="0"/>
              <a:t>(Proverbs 23:23)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F7C05-4A22-42AD-B70B-5D9A6496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023" y="6460792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12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9DD5DD2-7C8C-4A3F-B9AF-581705FC7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941441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1ABC8-6C1D-4F77-8A52-F2744DEF0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08548"/>
            <a:ext cx="10306637" cy="62522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Thus says the L</a:t>
            </a:r>
            <a:r>
              <a:rPr lang="en-US" sz="5400" cap="small" dirty="0"/>
              <a:t>ord</a:t>
            </a:r>
            <a:r>
              <a:rPr lang="en-US" sz="5400" dirty="0"/>
              <a:t>: “Stand in the ways and see, and ask for the old paths, where the good way is, and walk in it; Then you will find rest for your souls. But they said, </a:t>
            </a:r>
            <a:br>
              <a:rPr lang="en-US" sz="5400" dirty="0"/>
            </a:br>
            <a:r>
              <a:rPr lang="en-US" sz="5400" dirty="0"/>
              <a:t>‘We will not walk in it.’”</a:t>
            </a:r>
          </a:p>
          <a:p>
            <a:pPr marL="0" indent="0" algn="ctr">
              <a:buNone/>
            </a:pPr>
            <a:r>
              <a:rPr lang="en-US" sz="5400" i="1" dirty="0"/>
              <a:t>(Jeremiah 6:16)</a:t>
            </a:r>
            <a:endParaRPr lang="en-US" sz="48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F7C05-4A22-42AD-B70B-5D9A6496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023" y="6460792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13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9DD5DD2-7C8C-4A3F-B9AF-581705FC7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414978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1ABC8-6C1D-4F77-8A52-F2744DEF0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766010"/>
            <a:ext cx="10018713" cy="53259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/>
              <a:t>“Hold fast the pattern of sound words which you have heard from me, in faith and love which are in Christ Jesus.”</a:t>
            </a:r>
          </a:p>
          <a:p>
            <a:pPr marL="0" indent="0" algn="ctr">
              <a:buNone/>
            </a:pPr>
            <a:r>
              <a:rPr lang="en-US" sz="5400" i="1" dirty="0"/>
              <a:t>(2 Timothy 1:13)</a:t>
            </a:r>
            <a:endParaRPr lang="en-US" sz="48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EF7C05-4A22-42AD-B70B-5D9A6496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023" y="6460792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400" smtClean="0"/>
              <a:pPr/>
              <a:t>14</a:t>
            </a:fld>
            <a:endParaRPr lang="en-US" sz="14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9DD5DD2-7C8C-4A3F-B9AF-581705FC7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059825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8166" y="336886"/>
            <a:ext cx="10018713" cy="1796715"/>
          </a:xfrm>
        </p:spPr>
        <p:txBody>
          <a:bodyPr>
            <a:normAutofit/>
          </a:bodyPr>
          <a:lstStyle/>
          <a:p>
            <a:r>
              <a:rPr lang="en-US" sz="5400" b="1" dirty="0"/>
              <a:t>Know the Truth</a:t>
            </a:r>
            <a:br>
              <a:rPr lang="en-US" sz="5400" b="1" dirty="0"/>
            </a:br>
            <a:r>
              <a:rPr lang="en-US" sz="4800" i="1" dirty="0"/>
              <a:t>John 8:31-32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261937"/>
            <a:ext cx="10226427" cy="3529264"/>
          </a:xfrm>
        </p:spPr>
        <p:txBody>
          <a:bodyPr>
            <a:noAutofit/>
          </a:bodyPr>
          <a:lstStyle/>
          <a:p>
            <a:r>
              <a:rPr lang="en-US" sz="4400" dirty="0"/>
              <a:t>Truth engages the mind, </a:t>
            </a:r>
            <a:r>
              <a:rPr lang="en-US" sz="4400" i="1" dirty="0"/>
              <a:t>2 Timothy 2:15</a:t>
            </a:r>
          </a:p>
          <a:p>
            <a:r>
              <a:rPr lang="en-US" sz="4400" dirty="0"/>
              <a:t>Read and study, </a:t>
            </a:r>
            <a:r>
              <a:rPr lang="en-US" sz="4400" i="1" dirty="0"/>
              <a:t>Ephesians 3:3-4</a:t>
            </a:r>
          </a:p>
          <a:p>
            <a:r>
              <a:rPr lang="en-US" sz="4400" dirty="0"/>
              <a:t>Untaught and unstable pervert Scriptures, </a:t>
            </a:r>
            <a:br>
              <a:rPr lang="en-US" sz="4400" dirty="0"/>
            </a:br>
            <a:r>
              <a:rPr lang="en-US" sz="4400" i="1" dirty="0"/>
              <a:t>2 Peter 3:16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5153" y="634981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2</a:t>
            </a:fld>
            <a:endParaRPr lang="en-US" sz="1600" dirty="0"/>
          </a:p>
        </p:txBody>
      </p:sp>
      <p:pic>
        <p:nvPicPr>
          <p:cNvPr id="20" name="Picture 2">
            <a:extLst>
              <a:ext uri="{FF2B5EF4-FFF2-40B4-BE49-F238E27FC236}">
                <a16:creationId xmlns:a16="http://schemas.microsoft.com/office/drawing/2014/main" id="{EB4B8A65-5B9C-474A-9FBC-6868E18419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9433075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192506"/>
            <a:ext cx="10018713" cy="1796715"/>
          </a:xfrm>
        </p:spPr>
        <p:txBody>
          <a:bodyPr>
            <a:normAutofit/>
          </a:bodyPr>
          <a:lstStyle/>
          <a:p>
            <a:r>
              <a:rPr lang="en-US" sz="5400" b="1" dirty="0"/>
              <a:t>Know the Truth</a:t>
            </a:r>
            <a:br>
              <a:rPr lang="en-US" sz="5400" b="1" dirty="0"/>
            </a:br>
            <a:r>
              <a:rPr lang="en-US" sz="4800" i="1" dirty="0"/>
              <a:t>John 8:31-32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024" y="2133601"/>
            <a:ext cx="10018713" cy="3657600"/>
          </a:xfrm>
        </p:spPr>
        <p:txBody>
          <a:bodyPr>
            <a:noAutofit/>
          </a:bodyPr>
          <a:lstStyle/>
          <a:p>
            <a:r>
              <a:rPr lang="en-US" sz="4400" dirty="0"/>
              <a:t>God does not accept lip service, </a:t>
            </a:r>
            <a:br>
              <a:rPr lang="en-US" sz="4400" dirty="0"/>
            </a:br>
            <a:r>
              <a:rPr lang="en-US" sz="4400" i="1" dirty="0"/>
              <a:t>Matthew 15:7-9 (Isa. 29:13; Jer. 12:2)</a:t>
            </a:r>
          </a:p>
          <a:p>
            <a:r>
              <a:rPr lang="en-US" sz="4400" dirty="0"/>
              <a:t>God’s word must have a place of reverence within us, </a:t>
            </a:r>
            <a:r>
              <a:rPr lang="en-US" sz="4400" i="1" dirty="0"/>
              <a:t>John 8:37, 43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5153" y="634981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3</a:t>
            </a:fld>
            <a:endParaRPr lang="en-US" sz="16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F7DA583A-B9AC-4E90-AD72-7AA778C76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9093822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143058"/>
            <a:ext cx="10018713" cy="2167005"/>
          </a:xfrm>
        </p:spPr>
        <p:txBody>
          <a:bodyPr>
            <a:normAutofit/>
          </a:bodyPr>
          <a:lstStyle/>
          <a:p>
            <a:r>
              <a:rPr lang="en-US" sz="5400" b="1" dirty="0"/>
              <a:t>Preach the Word</a:t>
            </a:r>
            <a:br>
              <a:rPr lang="en-US" sz="5400" b="1" dirty="0"/>
            </a:br>
            <a:r>
              <a:rPr lang="en-US" sz="4800" i="1" dirty="0"/>
              <a:t>2 Timothy 4:1-2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2024" y="2133601"/>
            <a:ext cx="10018713" cy="3657600"/>
          </a:xfrm>
        </p:spPr>
        <p:txBody>
          <a:bodyPr>
            <a:noAutofit/>
          </a:bodyPr>
          <a:lstStyle/>
          <a:p>
            <a:r>
              <a:rPr lang="en-US" sz="4400" dirty="0"/>
              <a:t>Preacher must know what he preaches, </a:t>
            </a:r>
            <a:br>
              <a:rPr lang="en-US" sz="4400" dirty="0"/>
            </a:br>
            <a:r>
              <a:rPr lang="en-US" sz="4400" i="1" dirty="0"/>
              <a:t>1 Timothy 4:13</a:t>
            </a:r>
          </a:p>
          <a:p>
            <a:r>
              <a:rPr lang="en-US" sz="4400" dirty="0"/>
              <a:t>Preacher must live what he preaches, </a:t>
            </a:r>
            <a:br>
              <a:rPr lang="en-US" sz="4400" dirty="0"/>
            </a:br>
            <a:r>
              <a:rPr lang="en-US" sz="4400" i="1" dirty="0"/>
              <a:t>1 Timothy 4:12; 2 Timothy 2:24-26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5153" y="634981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4</a:t>
            </a:fld>
            <a:endParaRPr lang="en-US" sz="16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8F9F2F9-0C93-4345-BDA2-493F84229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4038829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9D059B6-ADD8-488A-B346-63289E90D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69B42B4-BC82-4495-A6F9-A28167B56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3CC168C-2AD4-4FFB-9F25-420ED6514C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C9F369A-6158-4AE8-BA04-138A9DFFA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FC7B1DF4-AD98-42A8-820F-667A3DCC4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61C58B74-3656-4FD5-AC47-EE3A59EBB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8B349A01-D803-4A18-B608-47BFCED43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E3D4922-3D1C-4679-9A86-15BFC1A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164E9BCF-1B67-4514-808C-A5DCBDEB4A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32238778-9D1D-45F4-BB78-76F208A22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93667F4D-F2CD-4E50-BACC-24766910F7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20CAAE25-D2F2-493F-9569-EC552C1AD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42D5E996-541D-42BA-8B22-F7E96752CE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6BDB86F1-7C07-4D49-B9C9-7837A1FB25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92FDEA97-0861-44C0-9B26-4BB5F777AE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A9F3AA02-C861-444A-9178-0BD3D3CE1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A7122CE-EB55-4831-BD69-3DA243201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0405" y="1396180"/>
            <a:ext cx="6698127" cy="38425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000" b="1" dirty="0"/>
              <a:t>Do You Know Why You Believe What You Believe?</a:t>
            </a:r>
            <a:endParaRPr lang="en-US" sz="6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A056CB-D43D-4413-AD59-D9594E128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9843" y="2789646"/>
            <a:ext cx="3005138" cy="1278705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r>
              <a:rPr lang="en-US" sz="4800" b="1" i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Peter 3:15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23560-7BD7-4EE7-AAAD-E749880FC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60499" y="6334125"/>
            <a:ext cx="55116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57F1E4F-1CFF-5643-939E-217C01CDF565}" type="slidenum">
              <a:rPr lang="en-US" sz="1400" smtClean="0"/>
              <a:pPr>
                <a:spcAft>
                  <a:spcPts val="600"/>
                </a:spcAft>
              </a:pPr>
              <a:t>5</a:t>
            </a:fld>
            <a:endParaRPr lang="en-US" sz="140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3DB2A50-CF33-47A9-AD8B-1B5767F21A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33" y="6283690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20675355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0"/>
            <a:ext cx="10502009" cy="2664309"/>
          </a:xfrm>
        </p:spPr>
        <p:txBody>
          <a:bodyPr>
            <a:noAutofit/>
          </a:bodyPr>
          <a:lstStyle/>
          <a:p>
            <a:r>
              <a:rPr lang="en-US" sz="5400" b="1" dirty="0"/>
              <a:t>Do you know why you believe Jesus is the Christ, the Son of God?</a:t>
            </a:r>
            <a:endParaRPr lang="en-US" sz="4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3" y="2310063"/>
            <a:ext cx="9785684" cy="3806756"/>
          </a:xfrm>
        </p:spPr>
        <p:txBody>
          <a:bodyPr>
            <a:noAutofit/>
          </a:bodyPr>
          <a:lstStyle/>
          <a:p>
            <a:r>
              <a:rPr lang="en-US" sz="4400" dirty="0"/>
              <a:t>His works, </a:t>
            </a:r>
            <a:r>
              <a:rPr lang="en-US" sz="4400" i="1" dirty="0"/>
              <a:t>John 5:36 (</a:t>
            </a:r>
            <a:r>
              <a:rPr lang="en-US" sz="4400" dirty="0"/>
              <a:t>Signs, </a:t>
            </a:r>
            <a:r>
              <a:rPr lang="en-US" sz="4400" i="1" dirty="0"/>
              <a:t>20:30-31)</a:t>
            </a:r>
          </a:p>
          <a:p>
            <a:r>
              <a:rPr lang="en-US" sz="4400" dirty="0"/>
              <a:t>The Scriptures, </a:t>
            </a:r>
            <a:r>
              <a:rPr lang="en-US" sz="4400" i="1" dirty="0"/>
              <a:t>John 5:38-39 (46)</a:t>
            </a:r>
            <a:endParaRPr lang="en-US" sz="4400" dirty="0"/>
          </a:p>
          <a:p>
            <a:r>
              <a:rPr lang="en-US" sz="4400" dirty="0"/>
              <a:t>His words,</a:t>
            </a:r>
            <a:r>
              <a:rPr lang="en-US" sz="4400" i="1" dirty="0"/>
              <a:t> John 12:48-50</a:t>
            </a:r>
          </a:p>
          <a:p>
            <a:r>
              <a:rPr lang="en-US" sz="4400" dirty="0"/>
              <a:t>He is Deity, </a:t>
            </a:r>
            <a:r>
              <a:rPr lang="en-US" sz="4400" i="1" dirty="0"/>
              <a:t>John 8:23-24, 58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5153" y="634981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6</a:t>
            </a:fld>
            <a:endParaRPr lang="en-US" sz="16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8F9F2F9-0C93-4345-BDA2-493F84229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556929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325621"/>
            <a:ext cx="10502009" cy="1751444"/>
          </a:xfrm>
        </p:spPr>
        <p:txBody>
          <a:bodyPr>
            <a:noAutofit/>
          </a:bodyPr>
          <a:lstStyle/>
          <a:p>
            <a:r>
              <a:rPr lang="en-US" sz="5400" b="1" dirty="0"/>
              <a:t>Do you know why you believe </a:t>
            </a:r>
            <a:br>
              <a:rPr lang="en-US" sz="5400" b="1" dirty="0"/>
            </a:br>
            <a:r>
              <a:rPr lang="en-US" sz="5400" b="1" dirty="0"/>
              <a:t>the plan of salvation?</a:t>
            </a:r>
            <a:endParaRPr lang="en-US" sz="4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3" y="2077065"/>
            <a:ext cx="9785684" cy="4455314"/>
          </a:xfrm>
        </p:spPr>
        <p:txBody>
          <a:bodyPr>
            <a:noAutofit/>
          </a:bodyPr>
          <a:lstStyle/>
          <a:p>
            <a:r>
              <a:rPr lang="en-US" sz="4400" dirty="0"/>
              <a:t>Hear, </a:t>
            </a:r>
            <a:r>
              <a:rPr lang="en-US" sz="4400" i="1" dirty="0"/>
              <a:t>John 6:44-45</a:t>
            </a:r>
          </a:p>
          <a:p>
            <a:r>
              <a:rPr lang="en-US" sz="4400" dirty="0"/>
              <a:t>Believe, </a:t>
            </a:r>
            <a:r>
              <a:rPr lang="en-US" sz="4400" i="1" dirty="0"/>
              <a:t>Hebrews 11:6</a:t>
            </a:r>
          </a:p>
          <a:p>
            <a:r>
              <a:rPr lang="en-US" sz="4400" dirty="0"/>
              <a:t>Confess belief, </a:t>
            </a:r>
            <a:r>
              <a:rPr lang="en-US" sz="4400" i="1" dirty="0"/>
              <a:t>Romans 10:9-10</a:t>
            </a:r>
          </a:p>
          <a:p>
            <a:r>
              <a:rPr lang="en-US" sz="4400" dirty="0"/>
              <a:t>Repent, </a:t>
            </a:r>
            <a:r>
              <a:rPr lang="en-US" sz="4400" i="1" dirty="0"/>
              <a:t>Luke 13:3, 5; Acts 17:30</a:t>
            </a:r>
          </a:p>
          <a:p>
            <a:r>
              <a:rPr lang="en-US" sz="4400" dirty="0"/>
              <a:t>Be baptized, </a:t>
            </a:r>
            <a:r>
              <a:rPr lang="en-US" sz="4400" i="1" dirty="0"/>
              <a:t>Mark 16:16; Romans 6:3-4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5153" y="634981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7</a:t>
            </a:fld>
            <a:endParaRPr lang="en-US" sz="16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8F9F2F9-0C93-4345-BDA2-493F84229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55761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415773"/>
            <a:ext cx="10502009" cy="1934007"/>
          </a:xfrm>
        </p:spPr>
        <p:txBody>
          <a:bodyPr>
            <a:noAutofit/>
          </a:bodyPr>
          <a:lstStyle/>
          <a:p>
            <a:r>
              <a:rPr lang="en-US" sz="5400" b="1" dirty="0"/>
              <a:t>Do you know why you believe </a:t>
            </a:r>
            <a:br>
              <a:rPr lang="en-US" sz="5400" b="1" dirty="0"/>
            </a:br>
            <a:r>
              <a:rPr lang="en-US" sz="5400" b="1" dirty="0"/>
              <a:t>what you do about the church?</a:t>
            </a:r>
            <a:endParaRPr lang="en-US" sz="4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571" y="2466279"/>
            <a:ext cx="9962148" cy="3767039"/>
          </a:xfrm>
        </p:spPr>
        <p:txBody>
          <a:bodyPr>
            <a:noAutofit/>
          </a:bodyPr>
          <a:lstStyle/>
          <a:p>
            <a:r>
              <a:rPr lang="en-US" sz="4400" dirty="0"/>
              <a:t>What it is, </a:t>
            </a:r>
            <a:r>
              <a:rPr lang="en-US" sz="4400" i="1" dirty="0"/>
              <a:t>Matthew 16:18; Ephesians 1:22</a:t>
            </a:r>
          </a:p>
          <a:p>
            <a:r>
              <a:rPr lang="en-US" sz="4400" dirty="0"/>
              <a:t>The organization of the local church</a:t>
            </a:r>
          </a:p>
          <a:p>
            <a:r>
              <a:rPr lang="en-US" sz="4400" dirty="0"/>
              <a:t>The worship of the local church</a:t>
            </a:r>
          </a:p>
          <a:p>
            <a:r>
              <a:rPr lang="en-US" sz="4400" dirty="0"/>
              <a:t>The work of the local church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5153" y="634981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8</a:t>
            </a:fld>
            <a:endParaRPr lang="en-US" sz="16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8F9F2F9-0C93-4345-BDA2-493F84229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8384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2A8FF-495B-432C-BD53-441C4719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1"/>
            <a:ext cx="10502009" cy="2069431"/>
          </a:xfrm>
        </p:spPr>
        <p:txBody>
          <a:bodyPr>
            <a:noAutofit/>
          </a:bodyPr>
          <a:lstStyle/>
          <a:p>
            <a:r>
              <a:rPr lang="en-US" sz="5400" b="1" dirty="0"/>
              <a:t>Do you know why you believe</a:t>
            </a:r>
            <a:br>
              <a:rPr lang="en-US" sz="5400" b="1" dirty="0"/>
            </a:br>
            <a:r>
              <a:rPr lang="en-US" sz="5400" b="1" dirty="0"/>
              <a:t>what you do about liberalism?</a:t>
            </a:r>
            <a:endParaRPr lang="en-US" sz="4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44936-B5FF-4749-9FA5-2D4A9FB80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0570" y="1925053"/>
            <a:ext cx="10085749" cy="4789889"/>
          </a:xfrm>
        </p:spPr>
        <p:txBody>
          <a:bodyPr>
            <a:noAutofit/>
          </a:bodyPr>
          <a:lstStyle/>
          <a:p>
            <a:r>
              <a:rPr lang="en-US" sz="4400" dirty="0"/>
              <a:t>What it is, </a:t>
            </a:r>
            <a:r>
              <a:rPr lang="en-US" sz="4400" i="1" dirty="0"/>
              <a:t>Jeremiah 6:16-17; </a:t>
            </a:r>
            <a:br>
              <a:rPr lang="en-US" sz="4400" i="1" dirty="0"/>
            </a:br>
            <a:r>
              <a:rPr lang="en-US" sz="4400" i="1" dirty="0"/>
              <a:t>Matthew 7:13-14; 1 Corinthians 4:6</a:t>
            </a:r>
          </a:p>
          <a:p>
            <a:r>
              <a:rPr lang="en-US" sz="4400" dirty="0"/>
              <a:t>How it twists the Scriptures: “Silence gives permission,” </a:t>
            </a:r>
            <a:r>
              <a:rPr lang="en-US" sz="4400" i="1" dirty="0"/>
              <a:t>Hebrews 7:12-14</a:t>
            </a:r>
          </a:p>
          <a:p>
            <a:r>
              <a:rPr lang="en-US" sz="4400" dirty="0"/>
              <a:t>Why it is dangerous, </a:t>
            </a:r>
            <a:r>
              <a:rPr lang="en-US" sz="4400" i="1" dirty="0"/>
              <a:t>Galatians 1:6-10; </a:t>
            </a:r>
            <a:br>
              <a:rPr lang="en-US" sz="4400" i="1" dirty="0"/>
            </a:br>
            <a:r>
              <a:rPr lang="en-US" sz="4400" i="1" dirty="0"/>
              <a:t>2 John 9-11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3E253-8888-4B3F-8D0C-F996CB9F0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35153" y="634981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z="1600" smtClean="0"/>
              <a:pPr/>
              <a:t>9</a:t>
            </a:fld>
            <a:endParaRPr lang="en-US" sz="16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98F9F2F9-0C93-4345-BDA2-493F842297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680" y="6116819"/>
            <a:ext cx="332100" cy="41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443726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519</Words>
  <Application>Microsoft Office PowerPoint</Application>
  <PresentationFormat>Widescreen</PresentationFormat>
  <Paragraphs>61</Paragraphs>
  <Slides>14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Corbel</vt:lpstr>
      <vt:lpstr>Parallax</vt:lpstr>
      <vt:lpstr>Do You Know Why You Believe What You Believe?</vt:lpstr>
      <vt:lpstr>Know the Truth John 8:31-32</vt:lpstr>
      <vt:lpstr>Know the Truth John 8:31-32</vt:lpstr>
      <vt:lpstr>Preach the Word 2 Timothy 4:1-2</vt:lpstr>
      <vt:lpstr>Do You Know Why You Believe What You Believe?</vt:lpstr>
      <vt:lpstr>Do you know why you believe Jesus is the Christ, the Son of God?</vt:lpstr>
      <vt:lpstr>Do you know why you believe  the plan of salvation?</vt:lpstr>
      <vt:lpstr>Do you know why you believe  what you do about the church?</vt:lpstr>
      <vt:lpstr>Do you know why you believe what you do about liberalism?</vt:lpstr>
      <vt:lpstr>Do you know why you believe what you do about fellowship?</vt:lpstr>
      <vt:lpstr>Wisdom and Understanding  to Avoid Sin and Remain Faithful Psalm 119:97-104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R Price</dc:creator>
  <cp:lastModifiedBy>Joe R Price</cp:lastModifiedBy>
  <cp:revision>13</cp:revision>
  <dcterms:created xsi:type="dcterms:W3CDTF">2020-02-05T16:37:48Z</dcterms:created>
  <dcterms:modified xsi:type="dcterms:W3CDTF">2020-02-16T14:37:40Z</dcterms:modified>
</cp:coreProperties>
</file>