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12" r:id="rId4"/>
  </p:sldMasterIdLst>
  <p:notesMasterIdLst>
    <p:notesMasterId r:id="rId17"/>
  </p:notes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C05E0-9E4D-45BB-BFBB-15AE9939E6F8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62592-BCF6-44D2-9FC2-7DB50D6AC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8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A4B1-A74B-4049-A024-C2F462BECB31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AA1AB-6C48-42E0-827A-E976259CFEB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6D04-950F-49EB-BFBB-6DA5D34F8EF6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4CFB-030D-48EB-BC65-982E65F12325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59B7-CC7B-4DA8-B5B8-708AF4174B23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0BD14-E115-4E4C-BD48-C4004880C53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5788-8637-44D7-B66F-EC451EAE7A90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802AD-A46B-4CCF-8C67-675B8C4F2BA6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3BF1F-3195-4DAA-81E5-EB4D00BCFF13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460C0A71-0C0F-4FE8-BB7E-69490C771715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41E50-E755-4F2C-8F6F-6B8A03AFDE59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AD0A917-77CD-4121-9A03-1BEDC6E290EA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2"/>
            <a:ext cx="10993549" cy="92158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Corbel" panose="020B0503020204020204" pitchFamily="34" charset="0"/>
              </a:rPr>
              <a:t>Work Out Your Own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168435"/>
            <a:ext cx="10993546" cy="795244"/>
          </a:xfrm>
        </p:spPr>
        <p:txBody>
          <a:bodyPr>
            <a:normAutofit/>
          </a:bodyPr>
          <a:lstStyle/>
          <a:p>
            <a:r>
              <a:rPr lang="en-US" sz="4000" b="1" i="1" cap="small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Scripture Reading: Philippians 2:12-16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586AC075-C44C-4BAD-8283-38BE4D9A9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232856" cy="1077876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How To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77568"/>
            <a:ext cx="11318200" cy="4669536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By being lights in the world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2:15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Blameless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: Without fault, irreproachable 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</a:t>
            </a:r>
            <a:r>
              <a:rPr lang="en-US" sz="44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Harmless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: Innocent, pure, unmixed with evil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(Romans 16:19)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</a:t>
            </a:r>
            <a:r>
              <a:rPr lang="en-US" sz="44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Shine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as lights in darkness: Stand out, Distinguished from world,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 Peter 2:11-12</a:t>
            </a:r>
            <a:endParaRPr lang="en-US" sz="4200" i="1" dirty="0">
              <a:latin typeface="Corbel" panose="020B050302020402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10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239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232856" cy="968148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How To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80032"/>
            <a:ext cx="11318200" cy="4767072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By holding fast word of life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2:16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0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Hold fast</a:t>
            </a:r>
            <a:r>
              <a:rPr lang="en-US" sz="40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: Retain, detain, pay attention to </a:t>
            </a:r>
            <a:br>
              <a:rPr lang="en-US" sz="40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n-US" sz="40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(1 Timothy 4:16)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0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Pay attention to the word of God – It gives life, </a:t>
            </a:r>
            <a:r>
              <a:rPr lang="en-US" sz="40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John 12:50 (48-49); 6:68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0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Test every motive, attitude, and action against God’s word, </a:t>
            </a:r>
            <a:r>
              <a:rPr lang="en-US" sz="40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 Thess. 5:21; 2 Timothy 2:15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11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406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592" y="702156"/>
            <a:ext cx="11690426" cy="1370484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When We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000" y="2279904"/>
            <a:ext cx="11318200" cy="3560064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God works in our obedience to accomplish </a:t>
            </a:r>
            <a:b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		His purposes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2:13</a:t>
            </a:r>
          </a:p>
          <a:p>
            <a:pPr marL="0" marR="0"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Our labor is not in vain in the Lord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b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		1 Corinthians 15:58</a:t>
            </a:r>
            <a:endParaRPr lang="en-US" sz="4000" i="1" dirty="0">
              <a:latin typeface="Corbel" panose="020B050302020402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12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966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702156"/>
            <a:ext cx="10806136" cy="1285140"/>
          </a:xfrm>
        </p:spPr>
        <p:txBody>
          <a:bodyPr>
            <a:normAutofit/>
          </a:bodyPr>
          <a:lstStyle/>
          <a:p>
            <a:r>
              <a:rPr lang="en-US" sz="6000" b="1" cap="small" dirty="0">
                <a:latin typeface="Corbel" panose="020B0503020204020204" pitchFamily="34" charset="0"/>
              </a:rPr>
              <a:t>Obedience</a:t>
            </a:r>
            <a:r>
              <a:rPr lang="en-US" sz="6000" cap="none" dirty="0">
                <a:latin typeface="Corbel" panose="020B0503020204020204" pitchFamily="34" charset="0"/>
              </a:rPr>
              <a:t> </a:t>
            </a:r>
            <a:r>
              <a:rPr lang="en-US" sz="4800" i="1" cap="none" dirty="0">
                <a:latin typeface="Corbel" panose="020B0503020204020204" pitchFamily="34" charset="0"/>
              </a:rPr>
              <a:t>(Philippians 2:12)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2153265"/>
            <a:ext cx="10806136" cy="40025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>
                <a:latin typeface="Corbel" panose="020B0503020204020204" pitchFamily="34" charset="0"/>
              </a:rPr>
              <a:t>This was their habit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>
                <a:latin typeface="Corbel" panose="020B0503020204020204" pitchFamily="34" charset="0"/>
              </a:rPr>
              <a:t>Foundation for present and future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>
                <a:latin typeface="Corbel" panose="020B0503020204020204" pitchFamily="34" charset="0"/>
              </a:rPr>
              <a:t>Not a reason to become negligent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>
                <a:latin typeface="Corbel" panose="020B0503020204020204" pitchFamily="34" charset="0"/>
              </a:rPr>
              <a:t>Not eye service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7591" y="6450812"/>
            <a:ext cx="47518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2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187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07555"/>
            <a:ext cx="11029616" cy="1041299"/>
          </a:xfrm>
        </p:spPr>
        <p:txBody>
          <a:bodyPr>
            <a:normAutofit/>
          </a:bodyPr>
          <a:lstStyle/>
          <a:p>
            <a:r>
              <a:rPr lang="en-US" sz="6000" b="1" cap="small" dirty="0">
                <a:latin typeface="Corbel" panose="020B0503020204020204" pitchFamily="34" charset="0"/>
              </a:rPr>
              <a:t>Work Out</a:t>
            </a:r>
            <a:r>
              <a:rPr lang="en-US" sz="6000" cap="none" dirty="0">
                <a:latin typeface="Corbel" panose="020B0503020204020204" pitchFamily="34" charset="0"/>
              </a:rPr>
              <a:t> </a:t>
            </a:r>
            <a:r>
              <a:rPr lang="en-US" sz="4800" i="1" cap="none" dirty="0">
                <a:latin typeface="Corbel" panose="020B0503020204020204" pitchFamily="34" charset="0"/>
              </a:rPr>
              <a:t>(Philippians 2:12)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55520"/>
            <a:ext cx="11318200" cy="3694925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“to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work fully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…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accomplish…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to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finish, fashion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”</a:t>
            </a:r>
            <a:endParaRPr lang="en-US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Your own salvation</a:t>
            </a:r>
            <a:endParaRPr lang="en-US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4000" lvl="2" hangingPunct="0">
              <a:spcBef>
                <a:spcPts val="18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0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With fear</a:t>
            </a:r>
            <a:r>
              <a:rPr lang="en-US" sz="40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: “alarm or fright”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4000" lvl="2" hangingPunct="0">
              <a:spcBef>
                <a:spcPts val="18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0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With trembling</a:t>
            </a:r>
            <a:r>
              <a:rPr lang="en-US" sz="40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: “quaking with fear” 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3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557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1309525"/>
          </a:xfrm>
        </p:spPr>
        <p:txBody>
          <a:bodyPr>
            <a:normAutofit/>
          </a:bodyPr>
          <a:lstStyle/>
          <a:p>
            <a:r>
              <a:rPr lang="en-US" sz="6000" b="1" cap="small" dirty="0">
                <a:latin typeface="Corbel" panose="020B0503020204020204" pitchFamily="34" charset="0"/>
              </a:rPr>
              <a:t>Work Out</a:t>
            </a:r>
            <a:r>
              <a:rPr lang="en-US" sz="6000" cap="none" dirty="0">
                <a:latin typeface="Corbel" panose="020B0503020204020204" pitchFamily="34" charset="0"/>
              </a:rPr>
              <a:t> </a:t>
            </a:r>
            <a:r>
              <a:rPr lang="en-US" sz="4800" i="1" cap="none" dirty="0">
                <a:latin typeface="Corbel" panose="020B0503020204020204" pitchFamily="34" charset="0"/>
              </a:rPr>
              <a:t>(Philippians 2:12)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11681"/>
            <a:ext cx="11318200" cy="4144164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Bring your salvation to its full accomplishment, 				to its complete conclusion</a:t>
            </a:r>
          </a:p>
          <a:p>
            <a:pPr marL="0" marR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dirty="0">
                <a:latin typeface="Corbel" panose="020B0503020204020204" pitchFamily="34" charset="0"/>
                <a:cs typeface="Segoe UI" panose="020B0502040204020203" pitchFamily="34" charset="0"/>
              </a:rPr>
              <a:t>Grow to maturity, pressing “toward the goal 					for the prize of the upward call of God in </a:t>
            </a:r>
            <a:br>
              <a:rPr lang="en-US" sz="4400" dirty="0">
                <a:latin typeface="Corbel" panose="020B0503020204020204" pitchFamily="34" charset="0"/>
                <a:cs typeface="Segoe UI" panose="020B0502040204020203" pitchFamily="34" charset="0"/>
              </a:rPr>
            </a:br>
            <a:r>
              <a:rPr lang="en-US" sz="4400" dirty="0">
                <a:latin typeface="Corbel" panose="020B0503020204020204" pitchFamily="34" charset="0"/>
                <a:cs typeface="Segoe UI" panose="020B0502040204020203" pitchFamily="34" charset="0"/>
              </a:rPr>
              <a:t>				Christ Jesus,” </a:t>
            </a:r>
            <a:r>
              <a:rPr lang="en-US" sz="4400" i="1" dirty="0">
                <a:latin typeface="Corbel" panose="020B0503020204020204" pitchFamily="34" charset="0"/>
                <a:cs typeface="Segoe UI" panose="020B0502040204020203" pitchFamily="34" charset="0"/>
              </a:rPr>
              <a:t>Philippians 3:14 (12-14)</a:t>
            </a:r>
            <a:endParaRPr lang="en-US" sz="4400" i="1" dirty="0">
              <a:latin typeface="Corbel" panose="020B05030202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4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429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232856" cy="1038322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How To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60447"/>
            <a:ext cx="11318200" cy="4095397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By encouraging others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2:1-4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 love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(2:1); John 13:34-35 (1 Timothy 1:5)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In unity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(2:2); Ephesians 4:1-6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In humility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(2:3); 1 Corinthians 13:5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In service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(2:4); 1 Peter 4:9-11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5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747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232856" cy="1038322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How To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9489"/>
            <a:ext cx="11318200" cy="4156356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By having the mind of Christ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2:5-8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Mind of sacrifice,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2:7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Mind of submission,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2:7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Mind of steadfastness,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2:8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Mind of surrender,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2:8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6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706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232856" cy="1114452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How To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9489"/>
            <a:ext cx="11318200" cy="4427560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By remembering we serve Christ as Lord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						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2:9-11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Completely submit ourselves to Christ, </a:t>
            </a:r>
            <a:b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Romans 8:5-9</a:t>
            </a:r>
          </a:p>
          <a:p>
            <a:pPr marL="594000" lvl="2" hangingPunct="0">
              <a:spcBef>
                <a:spcPts val="12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Full obedience and surrender to be His disciples,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Luke 6:40, 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7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333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232856" cy="1013937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How To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89761"/>
            <a:ext cx="11318200" cy="4363620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By continuing to obey the will of Christ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							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2:12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Salvation,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Hebrews 5:8-9; Matthew 7:21-23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God and His blessings,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Hebrews 12:28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Avoid punishment,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Hebrews 12:29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2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Careful attention, </a:t>
            </a:r>
            <a:r>
              <a:rPr lang="en-US" sz="42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1 Timothy 4:6; 6:12</a:t>
            </a:r>
            <a:endParaRPr lang="en-US" sz="4200" dirty="0">
              <a:latin typeface="Corbel" panose="020B050302020402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8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653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9193-D933-410D-A65B-F1484BB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31520"/>
            <a:ext cx="11232856" cy="1011936"/>
          </a:xfrm>
        </p:spPr>
        <p:txBody>
          <a:bodyPr>
            <a:normAutofit/>
          </a:bodyPr>
          <a:lstStyle/>
          <a:p>
            <a:r>
              <a:rPr lang="en-US" sz="5200" b="1" cap="small" dirty="0">
                <a:latin typeface="Corbel" panose="020B0503020204020204" pitchFamily="34" charset="0"/>
              </a:rPr>
              <a:t>How To Work Out Our Own Salvation</a:t>
            </a:r>
            <a:endParaRPr lang="en-US" sz="5200" i="1" cap="none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EB9C-82E4-43D5-BAA2-47C1925C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01951"/>
            <a:ext cx="11318200" cy="4474663"/>
          </a:xfrm>
        </p:spPr>
        <p:txBody>
          <a:bodyPr>
            <a:noAutofit/>
          </a:bodyPr>
          <a:lstStyle/>
          <a:p>
            <a:pPr marL="0" marR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b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By putting away sinful, destructive conduct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				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Philippians 2:14</a:t>
            </a: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Grumbling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: Complaining, murmuring, muttering (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Acts 6:1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)</a:t>
            </a:r>
            <a:endParaRPr lang="en-US" sz="4400" i="1" dirty="0">
              <a:latin typeface="Corbel" panose="020B050302020402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594000" lvl="2" hangingPunct="0">
              <a:spcBef>
                <a:spcPts val="600"/>
              </a:spcBef>
              <a:spcAft>
                <a:spcPts val="0"/>
              </a:spcAft>
              <a:tabLst>
                <a:tab pos="57150" algn="l"/>
                <a:tab pos="171450" algn="l"/>
                <a:tab pos="285750" algn="l"/>
                <a:tab pos="400050" algn="l"/>
                <a:tab pos="514350" algn="l"/>
                <a:tab pos="628650" algn="l"/>
                <a:tab pos="742950" algn="l"/>
                <a:tab pos="857250" algn="l"/>
                <a:tab pos="971550" algn="l"/>
              </a:tabLst>
            </a:pPr>
            <a:r>
              <a:rPr lang="en-US" sz="4400" u="sng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Disputing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: Argument, verbal exchange of conflict (</a:t>
            </a:r>
            <a:r>
              <a:rPr lang="en-US" sz="4400" i="1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Luke 9:46</a:t>
            </a:r>
            <a:r>
              <a:rPr lang="en-US" sz="4400" dirty="0">
                <a:latin typeface="Corbel" panose="020B0503020204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)</a:t>
            </a:r>
            <a:endParaRPr lang="en-US" sz="4200" dirty="0">
              <a:latin typeface="Corbel" panose="020B050302020402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6E49ED-2D93-4143-9FC5-A6D5C1A1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870" y="6427049"/>
            <a:ext cx="536148" cy="365125"/>
          </a:xfrm>
        </p:spPr>
        <p:txBody>
          <a:bodyPr/>
          <a:lstStyle/>
          <a:p>
            <a:fld id="{3A98EE3D-8CD1-4C3F-BD1C-C98C9596463C}" type="slidenum">
              <a:rPr lang="en-US" sz="1400" smtClean="0">
                <a:latin typeface="Corbel" panose="020B0503020204020204" pitchFamily="34" charset="0"/>
              </a:rPr>
              <a:t>9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A46E912-6E7C-44E5-8F08-49B311E6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2" y="6376614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62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Corbel</vt:lpstr>
      <vt:lpstr>Franklin Gothic Book</vt:lpstr>
      <vt:lpstr>Franklin Gothic Demi</vt:lpstr>
      <vt:lpstr>Times New Roman</vt:lpstr>
      <vt:lpstr>Wingdings 2</vt:lpstr>
      <vt:lpstr>DividendVTI</vt:lpstr>
      <vt:lpstr>Work Out Your Own Salvation</vt:lpstr>
      <vt:lpstr>Obedience (Philippians 2:12)</vt:lpstr>
      <vt:lpstr>Work Out (Philippians 2:12)</vt:lpstr>
      <vt:lpstr>Work Out (Philippians 2:12)</vt:lpstr>
      <vt:lpstr>How To Work Out Our Own Salvation</vt:lpstr>
      <vt:lpstr>How To Work Out Our Own Salvation</vt:lpstr>
      <vt:lpstr>How To Work Out Our Own Salvation</vt:lpstr>
      <vt:lpstr>How To Work Out Our Own Salvation</vt:lpstr>
      <vt:lpstr>How To Work Out Our Own Salvation</vt:lpstr>
      <vt:lpstr>How To Work Out Our Own Salvation</vt:lpstr>
      <vt:lpstr>How To Work Out Our Own Salvation</vt:lpstr>
      <vt:lpstr>When We Work Out Our Own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2020-03-15T15:03:25Z</dcterms:created>
  <dcterms:modified xsi:type="dcterms:W3CDTF">2020-03-15T15:10:31Z</dcterms:modified>
</cp:coreProperties>
</file>