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68" r:id="rId5"/>
    <p:sldId id="262" r:id="rId6"/>
    <p:sldId id="269" r:id="rId7"/>
    <p:sldId id="272" r:id="rId8"/>
    <p:sldId id="277" r:id="rId9"/>
    <p:sldId id="278" r:id="rId10"/>
    <p:sldId id="27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E57"/>
    <a:srgbClr val="184259"/>
    <a:srgbClr val="9C4E4E"/>
    <a:srgbClr val="700000"/>
    <a:srgbClr val="5E200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52" autoAdjust="0"/>
  </p:normalViewPr>
  <p:slideViewPr>
    <p:cSldViewPr snapToGrid="0">
      <p:cViewPr varScale="1">
        <p:scale>
          <a:sx n="77" d="100"/>
          <a:sy n="77" d="100"/>
        </p:scale>
        <p:origin x="1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BF7510-B9ED-40E0-8274-4F64AD62B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5E24B0-B97F-4932-93CD-4307D6181D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AA17F-CB06-445B-ACD3-321E84E51A80}" type="datetimeFigureOut">
              <a:rPr lang="en-US" smtClean="0"/>
              <a:t>8/30/2020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3A0DF-A8A7-4EF4-96E5-757FFFC2A9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EC987-E8F6-4FD2-BFB2-04815BD1D2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78EF9-7F2B-4B20-A25C-9E80C1697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1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141C0-BF72-4A20-AFA7-D05563D549B7}" type="datetimeFigureOut">
              <a:rPr lang="en-US" smtClean="0"/>
              <a:t>8/30/2020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AF9CF-D1E5-49FD-94F7-B246BB67E2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8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69601"/>
            <a:ext cx="10840914" cy="3921600"/>
          </a:xfrm>
        </p:spPr>
        <p:txBody>
          <a:bodyPr anchor="t" anchorCtr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43D5-A5B6-4C43-B91C-6C59641046EC}" type="datetime1">
              <a:rPr lang="en-US" noProof="0" smtClean="0"/>
              <a:t>8/30/2020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8F7C25-BFB6-430F-87B6-7D0D2C749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26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3" cy="3124199"/>
          </a:xfrm>
        </p:spPr>
        <p:txBody>
          <a:bodyPr anchor="ctr">
            <a:normAutofit/>
          </a:bodyPr>
          <a:lstStyle>
            <a:lvl1pPr algn="l">
              <a:defRPr sz="30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33800"/>
            <a:ext cx="10840914" cy="2057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F75C-0C60-41BC-B09C-95EDDBE578A9}" type="datetime1">
              <a:rPr lang="en-US" noProof="0" smtClean="0"/>
              <a:t>8/30/2020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32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E029-590B-406B-B1A3-F167D3658220}" type="datetime1">
              <a:rPr lang="en-US" noProof="0" smtClean="0"/>
              <a:t>8/30/2020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06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90E6-B97E-4739-B308-09E4758245F6}" type="datetime1">
              <a:rPr lang="en-US" noProof="0" smtClean="0"/>
              <a:t>8/30/2020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370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786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500" y="2716272"/>
            <a:ext cx="8683625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500" y="5137736"/>
            <a:ext cx="8683625" cy="73284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E99B8F8F-D7FF-43CB-A10A-6F053ABC3992}" type="datetime1">
              <a:rPr lang="en-US" noProof="0" smtClean="0"/>
              <a:t>8/30/2020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293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1874308"/>
            <a:ext cx="3814235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0"/>
            <a:ext cx="7543800" cy="6856214"/>
          </a:xfrm>
        </p:spPr>
        <p:txBody>
          <a:bodyPr anchor="ctr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2450" y="3134308"/>
            <a:ext cx="3814235" cy="20166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DA5C-9202-4474-937E-41C20F7C0CBC}" type="datetime1">
              <a:rPr lang="en-US" noProof="0" smtClean="0"/>
              <a:t>8/30/2020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633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scription and Co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81824"/>
            <a:ext cx="10840914" cy="1032826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FA16-3ECA-45B2-AD90-0D605970A649}" type="datetime1">
              <a:rPr lang="en-US" noProof="0" smtClean="0"/>
              <a:t>8/30/2020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6192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799" y="2914650"/>
            <a:ext cx="10840914" cy="50212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5366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48424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2308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9250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5A0CF1-9FE7-4149-97DC-522163914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849" y="2255967"/>
            <a:ext cx="6610351" cy="3476618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D814-EFA4-4922-92C3-D3E3891152FD}" type="datetime1">
              <a:rPr lang="en-US" noProof="0" smtClean="0"/>
              <a:t>8/30/2020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anchor="ctr" anchorCtr="0">
            <a:normAutofit/>
          </a:bodyPr>
          <a:lstStyle>
            <a:lvl1pPr algn="l">
              <a:defRPr sz="3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57974" y="2255968"/>
            <a:ext cx="4848225" cy="347661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BE3B-B4BF-4CB8-BE3F-E0322918DE3E}" type="datetime1">
              <a:rPr lang="en-US" noProof="0" smtClean="0"/>
              <a:t>8/30/2020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white">
          <a:xfrm>
            <a:off x="10571243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 bwMode="white">
          <a:xfrm>
            <a:off x="100262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6408" y="3352800"/>
            <a:ext cx="9339184" cy="3810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7375" y="4021138"/>
            <a:ext cx="8486775" cy="17605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FF78-6557-40A3-AA9A-E9FCB94BCE99}" type="datetime1">
              <a:rPr lang="en-US" noProof="0" smtClean="0"/>
              <a:t>8/30/2020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340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69599"/>
            <a:ext cx="5202071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70201"/>
            <a:ext cx="5202071" cy="2916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8270" y="1869599"/>
            <a:ext cx="5228444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8270" y="2870201"/>
            <a:ext cx="5202071" cy="2916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176B3-5E47-49A4-B9FB-8E70C7E5FE13}" type="datetime1">
              <a:rPr lang="en-US" noProof="0" smtClean="0"/>
              <a:t>8/30/2020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31B0A9-3E16-4C5B-A6CE-045BCB91A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6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869600"/>
            <a:ext cx="5040000" cy="39216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A99F-33DD-4E30-B55E-207B1277A0A7}" type="datetime1">
              <a:rPr lang="en-US" noProof="0" smtClean="0"/>
              <a:t>8/30/2020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539E0A-8009-4A6E-A7A1-5AEFA5220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685801" y="609600"/>
            <a:ext cx="1084091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685801" y="2142067"/>
            <a:ext cx="1084091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6FFE42-C473-4916-AF33-79580DC6F66F}" type="datetime1">
              <a:rPr lang="en-US" noProof="0" smtClean="0"/>
              <a:t>8/30/2020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906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8" r:id="rId3"/>
    <p:sldLayoutId id="2147483679" r:id="rId4"/>
    <p:sldLayoutId id="2147483669" r:id="rId5"/>
    <p:sldLayoutId id="2147483680" r:id="rId6"/>
    <p:sldLayoutId id="2147483672" r:id="rId7"/>
    <p:sldLayoutId id="2147483665" r:id="rId8"/>
    <p:sldLayoutId id="2147483664" r:id="rId9"/>
    <p:sldLayoutId id="2147483671" r:id="rId10"/>
    <p:sldLayoutId id="2147483666" r:id="rId11"/>
    <p:sldLayoutId id="214748366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llar icon">
            <a:extLst>
              <a:ext uri="{FF2B5EF4-FFF2-40B4-BE49-F238E27FC236}">
                <a16:creationId xmlns:a16="http://schemas.microsoft.com/office/drawing/2014/main" id="{FC7E2CCC-C53E-454B-9DE0-F2484BA0F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577705" y="1524000"/>
            <a:ext cx="1905000" cy="190500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6500" y="2716272"/>
            <a:ext cx="8683625" cy="2381821"/>
          </a:xfrm>
        </p:spPr>
        <p:txBody>
          <a:bodyPr>
            <a:norm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Good News!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8727CFD-B711-47DB-9F8E-FBB490AB4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187" y="6363872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274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ED3C6-003C-4A2D-B351-F00A04B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23385"/>
            <a:ext cx="10840914" cy="1393903"/>
          </a:xfrm>
        </p:spPr>
        <p:txBody>
          <a:bodyPr anchor="ctr">
            <a:no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 News Every Day!</a:t>
            </a:r>
          </a:p>
        </p:txBody>
      </p:sp>
      <p:pic>
        <p:nvPicPr>
          <p:cNvPr id="8" name="Picture Placeholder 7" descr="A close up of a newspaper&#10;&#10;Description automatically generated">
            <a:extLst>
              <a:ext uri="{FF2B5EF4-FFF2-40B4-BE49-F238E27FC236}">
                <a16:creationId xmlns:a16="http://schemas.microsoft.com/office/drawing/2014/main" id="{10AF0B9C-7C39-4793-8442-D6AF78EA3A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8050" r="9657" b="-2"/>
          <a:stretch/>
        </p:blipFill>
        <p:spPr>
          <a:xfrm>
            <a:off x="685802" y="1869600"/>
            <a:ext cx="5040000" cy="3921601"/>
          </a:xfr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A16B2-6A61-4B79-B91C-B41F21F14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8644" y="1869600"/>
            <a:ext cx="5040000" cy="3921601"/>
          </a:xfrm>
        </p:spPr>
        <p:txBody>
          <a:bodyPr anchor="t">
            <a:normAutofit/>
          </a:bodyPr>
          <a:lstStyle/>
          <a:p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Corruption</a:t>
            </a:r>
          </a:p>
          <a:p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Intrigue</a:t>
            </a:r>
          </a:p>
          <a:p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Wars</a:t>
            </a:r>
          </a:p>
          <a:p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</a:t>
            </a:r>
          </a:p>
          <a:p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619AB33-FCEC-41C4-A2AC-73FE70307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187" y="6363872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0F1F0B1-C389-4D58-960F-ECF4780F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6996" y="6401607"/>
            <a:ext cx="1260655" cy="377825"/>
          </a:xfrm>
        </p:spPr>
        <p:txBody>
          <a:bodyPr vert="horz" lIns="91440" tIns="45720" rIns="91440" bIns="45720" rtlCol="0" anchor="ctr"/>
          <a:lstStyle/>
          <a:p>
            <a:fld id="{5D99DD2A-B520-4620-9B43-64B657BA2D42}" type="slidenum">
              <a:rPr lang="en-US" sz="1400"/>
              <a:pPr/>
              <a:t>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3389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rled page">
            <a:extLst>
              <a:ext uri="{FF2B5EF4-FFF2-40B4-BE49-F238E27FC236}">
                <a16:creationId xmlns:a16="http://schemas.microsoft.com/office/drawing/2014/main" id="{F54CE4C8-2431-43FB-87C3-391A3BFF8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527" y="549804"/>
            <a:ext cx="1157288" cy="1157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F32E04-E3CE-4175-B0D3-33D69BC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44" y="1828800"/>
            <a:ext cx="4259766" cy="2408663"/>
          </a:xfrm>
        </p:spPr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Preached Good News!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0452F-E4D7-4ED7-A292-A7A5A20AC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2450" y="4449336"/>
            <a:ext cx="4108760" cy="1580337"/>
          </a:xfrm>
        </p:spPr>
        <p:txBody>
          <a:bodyPr>
            <a:normAutofit/>
          </a:bodyPr>
          <a:lstStyle/>
          <a:p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4:18-19</a:t>
            </a:r>
          </a:p>
          <a:p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61:1-2</a:t>
            </a:r>
          </a:p>
        </p:txBody>
      </p:sp>
      <p:pic>
        <p:nvPicPr>
          <p:cNvPr id="8" name="Content Placeholder 7" descr="A person stand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C173E7C7-D521-4A92-91E6-7C165529B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0" y="826738"/>
            <a:ext cx="7315200" cy="5202936"/>
          </a:xfr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04B8B51-F495-4481-B25A-504040B8C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187" y="6363872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DD13882-9128-495B-B5B2-A7D34DBBB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7045" y="6363872"/>
            <a:ext cx="1260655" cy="377825"/>
          </a:xfrm>
        </p:spPr>
        <p:txBody>
          <a:bodyPr vert="horz" lIns="91440" tIns="45720" rIns="91440" bIns="45720" rtlCol="0" anchor="ctr"/>
          <a:lstStyle/>
          <a:p>
            <a:fld id="{5D99DD2A-B520-4620-9B43-64B657BA2D42}" type="slidenum">
              <a:rPr lang="en-US" sz="1400"/>
              <a:pPr/>
              <a:t>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296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875" y="5182237"/>
            <a:ext cx="4741014" cy="1016736"/>
          </a:xfrm>
        </p:spPr>
        <p:txBody>
          <a:bodyPr anchor="ctr">
            <a:noAutofit/>
          </a:bodyPr>
          <a:lstStyle/>
          <a:p>
            <a:pPr algn="ctr"/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4400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atthew</a:t>
            </a: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28:19-20</a:t>
            </a:r>
          </a:p>
        </p:txBody>
      </p:sp>
      <p:pic>
        <p:nvPicPr>
          <p:cNvPr id="7" name="Picture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08164BE1-C924-40C2-B9D6-84A395384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3970751" y="659027"/>
            <a:ext cx="8041262" cy="4523210"/>
          </a:xfr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3F3D3-E33B-4CC0-A31E-7554F6BAE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0626" y="3306872"/>
            <a:ext cx="3569916" cy="1735454"/>
          </a:xfrm>
        </p:spPr>
        <p:txBody>
          <a:bodyPr anchor="t">
            <a:noAutofit/>
          </a:bodyPr>
          <a:lstStyle/>
          <a:p>
            <a:pPr algn="ctr"/>
            <a:r>
              <a:rPr lang="en-US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</a:t>
            </a:r>
            <a:r>
              <a:rPr lang="en-US" sz="4800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orinthians</a:t>
            </a:r>
            <a:r>
              <a:rPr lang="en-US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15:1-4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003B0A5-7FE5-417D-8F1D-6D2BD874D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187" y="6363872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AFA496-8B05-42A4-BEBF-F5876C6A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1159" y="6382739"/>
            <a:ext cx="1123724" cy="377825"/>
          </a:xfrm>
        </p:spPr>
        <p:txBody>
          <a:bodyPr vert="horz" lIns="91440" tIns="45720" rIns="91440" bIns="45720" rtlCol="0" anchor="ctr"/>
          <a:lstStyle/>
          <a:p>
            <a:fld id="{5D99DD2A-B520-4620-9B43-64B657BA2D42}" type="slidenum">
              <a:rPr lang="en-US" sz="1400"/>
              <a:pPr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4386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rled page">
            <a:extLst>
              <a:ext uri="{FF2B5EF4-FFF2-40B4-BE49-F238E27FC236}">
                <a16:creationId xmlns:a16="http://schemas.microsoft.com/office/drawing/2014/main" id="{F54CE4C8-2431-43FB-87C3-391A3BFF8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527" y="549804"/>
            <a:ext cx="1157288" cy="1157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F32E04-E3CE-4175-B0D3-33D69BC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141" y="1707092"/>
            <a:ext cx="4561778" cy="159978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Gospel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0452F-E4D7-4ED7-A292-A7A5A20AC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1147" y="3294346"/>
            <a:ext cx="4410772" cy="229361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20:30-31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6:17-18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4:1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04B8B51-F495-4481-B25A-504040B8C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187" y="6363872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791FDD-9B08-4575-857D-FCCF31B91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973" y="1219932"/>
            <a:ext cx="5669886" cy="4418135"/>
          </a:xfrm>
          <a:gradFill>
            <a:gsLst>
              <a:gs pos="0">
                <a:srgbClr val="133E57"/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 to believe</a:t>
            </a:r>
          </a:p>
          <a:p>
            <a:pPr>
              <a:lnSpc>
                <a:spcPct val="150000"/>
              </a:lnSpc>
            </a:pPr>
            <a:r>
              <a:rPr lang="en-US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Commands to obey</a:t>
            </a:r>
          </a:p>
          <a:p>
            <a:pPr>
              <a:lnSpc>
                <a:spcPct val="150000"/>
              </a:lnSpc>
            </a:pPr>
            <a:r>
              <a:rPr lang="en-US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Promises to receive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F75F3-11E7-4AE0-8DC8-0DB9D425E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4574" y="6363872"/>
            <a:ext cx="1260655" cy="377825"/>
          </a:xfrm>
        </p:spPr>
        <p:txBody>
          <a:bodyPr/>
          <a:lstStyle/>
          <a:p>
            <a:fld id="{5D99DD2A-B520-4620-9B43-64B657BA2D42}" type="slidenum">
              <a:rPr lang="en-US" sz="1400" noProof="0" smtClean="0"/>
              <a:t>5</a:t>
            </a:fld>
            <a:endParaRPr lang="en-US" sz="1400" noProof="0" dirty="0"/>
          </a:p>
        </p:txBody>
      </p:sp>
    </p:spTree>
    <p:extLst>
      <p:ext uri="{BB962C8B-B14F-4D97-AF65-F5344CB8AC3E}">
        <p14:creationId xmlns:p14="http://schemas.microsoft.com/office/powerpoint/2010/main" val="357123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ED3C6-003C-4A2D-B351-F00A04B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23386"/>
            <a:ext cx="10840914" cy="1367628"/>
          </a:xfrm>
        </p:spPr>
        <p:txBody>
          <a:bodyPr anchor="ctr">
            <a:no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News Every Day!</a:t>
            </a:r>
          </a:p>
        </p:txBody>
      </p:sp>
      <p:pic>
        <p:nvPicPr>
          <p:cNvPr id="8" name="Picture Placeholder 7" descr="A close up of a newspaper&#10;&#10;Description automatically generated">
            <a:extLst>
              <a:ext uri="{FF2B5EF4-FFF2-40B4-BE49-F238E27FC236}">
                <a16:creationId xmlns:a16="http://schemas.microsoft.com/office/drawing/2014/main" id="{10AF0B9C-7C39-4793-8442-D6AF78EA3A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8050" r="9657" b="-2"/>
          <a:stretch/>
        </p:blipFill>
        <p:spPr>
          <a:xfrm>
            <a:off x="778182" y="1869598"/>
            <a:ext cx="5040000" cy="3921601"/>
          </a:xfr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A16B2-6A61-4B79-B91C-B41F21F14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0922" y="2101805"/>
            <a:ext cx="5152896" cy="3457185"/>
          </a:xfrm>
        </p:spPr>
        <p:txBody>
          <a:bodyPr anchor="t">
            <a:normAutofit/>
          </a:bodyPr>
          <a:lstStyle/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40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Col. 1:5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40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20:24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40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Eph. 1:13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40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Thess. 2:13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619AB33-FCEC-41C4-A2AC-73FE70307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187" y="6363872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0F1F0B1-C389-4D58-960F-ECF4780F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6996" y="6401607"/>
            <a:ext cx="1260655" cy="377825"/>
          </a:xfrm>
        </p:spPr>
        <p:txBody>
          <a:bodyPr vert="horz" lIns="91440" tIns="45720" rIns="91440" bIns="45720" rtlCol="0" anchor="ctr"/>
          <a:lstStyle/>
          <a:p>
            <a:fld id="{5D99DD2A-B520-4620-9B43-64B657BA2D42}" type="slidenum">
              <a:rPr lang="en-US" sz="1400"/>
              <a:pPr/>
              <a:t>6</a:t>
            </a:fld>
            <a:endParaRPr lang="en-US" sz="1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8DC155-E0E4-4EE4-9478-FBEB3DE39CD6}"/>
              </a:ext>
            </a:extLst>
          </p:cNvPr>
          <p:cNvSpPr txBox="1">
            <a:spLocks/>
          </p:cNvSpPr>
          <p:nvPr/>
        </p:nvSpPr>
        <p:spPr bwMode="white">
          <a:xfrm>
            <a:off x="876822" y="5762696"/>
            <a:ext cx="4941360" cy="8635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1:5</a:t>
            </a:r>
          </a:p>
        </p:txBody>
      </p:sp>
    </p:spTree>
    <p:extLst>
      <p:ext uri="{BB962C8B-B14F-4D97-AF65-F5344CB8AC3E}">
        <p14:creationId xmlns:p14="http://schemas.microsoft.com/office/powerpoint/2010/main" val="252068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food&#10;&#10;Description automatically generated">
            <a:extLst>
              <a:ext uri="{FF2B5EF4-FFF2-40B4-BE49-F238E27FC236}">
                <a16:creationId xmlns:a16="http://schemas.microsoft.com/office/drawing/2014/main" id="{6D0ACEAF-4F9A-48F1-9A45-BA383C977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325" y="551569"/>
            <a:ext cx="8705350" cy="5754862"/>
          </a:xfrm>
          <a:ln>
            <a:solidFill>
              <a:schemeClr val="bg1"/>
            </a:solidFill>
          </a:ln>
        </p:spPr>
      </p:pic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B51961BA-00B4-45D1-8A33-47B48D605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6996" y="6401607"/>
            <a:ext cx="1260655" cy="377825"/>
          </a:xfrm>
        </p:spPr>
        <p:txBody>
          <a:bodyPr vert="horz" lIns="91440" tIns="45720" rIns="91440" bIns="45720" rtlCol="0" anchor="ctr"/>
          <a:lstStyle/>
          <a:p>
            <a:fld id="{5D99DD2A-B520-4620-9B43-64B657BA2D42}" type="slidenum">
              <a:rPr lang="en-US" sz="1400"/>
              <a:pPr/>
              <a:t>7</a:t>
            </a:fld>
            <a:endParaRPr lang="en-US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FB5633-EFE0-46AA-8A86-B7FEDF458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904" y="1051364"/>
            <a:ext cx="5577152" cy="923514"/>
          </a:xfrm>
        </p:spPr>
        <p:txBody>
          <a:bodyPr>
            <a:normAutofit/>
          </a:bodyPr>
          <a:lstStyle/>
          <a:p>
            <a:r>
              <a:rPr lang="en-US" sz="4400" i="1" cap="none" dirty="0">
                <a:solidFill>
                  <a:schemeClr val="bg1">
                    <a:lumMod val="95000"/>
                    <a:lumOff val="5000"/>
                  </a:schemeClr>
                </a:solidFill>
              </a:rPr>
              <a:t>2 Corinthians 5:14-15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7FC108-CDF6-4FD5-9F2C-2C42B1ADEA12}"/>
              </a:ext>
            </a:extLst>
          </p:cNvPr>
          <p:cNvSpPr txBox="1">
            <a:spLocks/>
          </p:cNvSpPr>
          <p:nvPr/>
        </p:nvSpPr>
        <p:spPr bwMode="white">
          <a:xfrm>
            <a:off x="5634593" y="5382917"/>
            <a:ext cx="4586646" cy="923514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4400" i="1" cap="none" dirty="0">
                <a:solidFill>
                  <a:schemeClr val="bg1">
                    <a:lumMod val="95000"/>
                    <a:lumOff val="5000"/>
                  </a:schemeClr>
                </a:solidFill>
              </a:rPr>
              <a:t>1 John 1:1-4</a:t>
            </a:r>
          </a:p>
        </p:txBody>
      </p:sp>
    </p:spTree>
    <p:extLst>
      <p:ext uri="{BB962C8B-B14F-4D97-AF65-F5344CB8AC3E}">
        <p14:creationId xmlns:p14="http://schemas.microsoft.com/office/powerpoint/2010/main" val="247300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736411_Famous event in history presentation_AAS_v4" id="{885A6F1E-651B-4F15-A7C5-F8866BEBEDBA}" vid="{A424914B-CB64-4CFE-A131-6ACB64D36A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96277B9-27DA-47CA-9593-62E4BB44AB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C25A74-1E0C-4362-AFA3-6197BD285F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C94942-C689-461B-8649-1FD863C6BA2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85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Corbel</vt:lpstr>
      <vt:lpstr>Celestial</vt:lpstr>
      <vt:lpstr>There Is Good News!</vt:lpstr>
      <vt:lpstr>Bad News Every Day!</vt:lpstr>
      <vt:lpstr>Jesus Preached Good News!</vt:lpstr>
      <vt:lpstr>Matthew 28:19-20</vt:lpstr>
      <vt:lpstr>The Gospel</vt:lpstr>
      <vt:lpstr>Good News Every Day!</vt:lpstr>
      <vt:lpstr>2 Corinthians 5:14-15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 Is Good News!</dc:title>
  <dc:creator>Joe R Price</dc:creator>
  <cp:lastModifiedBy>Joe R Price</cp:lastModifiedBy>
  <cp:revision>25</cp:revision>
  <dcterms:created xsi:type="dcterms:W3CDTF">2020-08-25T23:02:29Z</dcterms:created>
  <dcterms:modified xsi:type="dcterms:W3CDTF">2020-08-30T14:54:13Z</dcterms:modified>
</cp:coreProperties>
</file>