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54" r:id="rId4"/>
  </p:sldMasterIdLst>
  <p:notesMasterIdLst>
    <p:notesMasterId r:id="rId14"/>
  </p:notesMasterIdLst>
  <p:handoutMasterIdLst>
    <p:handoutMasterId r:id="rId15"/>
  </p:handoutMasterIdLst>
  <p:sldIdLst>
    <p:sldId id="314" r:id="rId5"/>
    <p:sldId id="273" r:id="rId6"/>
    <p:sldId id="286" r:id="rId7"/>
    <p:sldId id="316" r:id="rId8"/>
    <p:sldId id="317" r:id="rId9"/>
    <p:sldId id="318" r:id="rId10"/>
    <p:sldId id="319" r:id="rId11"/>
    <p:sldId id="320" r:id="rId12"/>
    <p:sldId id="32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87175F"/>
    <a:srgbClr val="EEC621"/>
    <a:srgbClr val="E58C09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5034" autoAdjust="0"/>
  </p:normalViewPr>
  <p:slideViewPr>
    <p:cSldViewPr>
      <p:cViewPr varScale="1">
        <p:scale>
          <a:sx n="77" d="100"/>
          <a:sy n="77" d="100"/>
        </p:scale>
        <p:origin x="120" y="288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8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9/13/2020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9/13/2020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910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3529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6717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2457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  <p:transition spd="slow">
    <p:push dir="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  <p:transition spd="slow"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  <p:transition spd="slow">
    <p:push dir="u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  <p:transition spd="slow">
    <p:push dir="u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  <p:transition spd="slow">
    <p:push dir="u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  <p:transition spd="slow">
    <p:push dir="u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  <p:transition spd="slow">
    <p:push dir="u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  <p:transition spd="slow">
    <p:push dir="u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  <p:transition spd="slow">
    <p:push dir="u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  <p:transition spd="slow">
    <p:push dir="u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  <p:transition spd="slow">
    <p:push dir="u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  <p:transition spd="slow">
    <p:push dir="u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  <p:transition spd="slow">
    <p:push dir="u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rick building&#10;&#10;Description automatically generated">
            <a:extLst>
              <a:ext uri="{FF2B5EF4-FFF2-40B4-BE49-F238E27FC236}">
                <a16:creationId xmlns:a16="http://schemas.microsoft.com/office/drawing/2014/main" id="{FA754432-14AB-4944-BC9A-D3198CCE07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82E4D5-7F0A-428C-BDA3-154F444BE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0"/>
            <a:ext cx="11106150" cy="1524000"/>
          </a:xfrm>
        </p:spPr>
        <p:txBody>
          <a:bodyPr anchor="ctr">
            <a:noAutofit/>
          </a:bodyPr>
          <a:lstStyle/>
          <a:p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We Ready To Suffer?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8675B2A-29EF-4241-A267-3A1108B447BB}"/>
              </a:ext>
            </a:extLst>
          </p:cNvPr>
          <p:cNvSpPr txBox="1">
            <a:spLocks/>
          </p:cNvSpPr>
          <p:nvPr/>
        </p:nvSpPr>
        <p:spPr>
          <a:xfrm>
            <a:off x="2333625" y="4495800"/>
            <a:ext cx="7524750" cy="987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4:12-16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6D1E058-61DA-43A4-BF0E-E9C593C9E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72580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30352"/>
            <a:ext cx="10805160" cy="1146048"/>
          </a:xfrm>
        </p:spPr>
        <p:txBody>
          <a:bodyPr>
            <a:no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Testament Christians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1000" y="2590800"/>
            <a:ext cx="11634074" cy="3505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400" dirty="0"/>
              <a:t>Blessed, </a:t>
            </a:r>
            <a:r>
              <a:rPr lang="en-US" sz="4400" i="1" dirty="0"/>
              <a:t>Matthew 5:10-12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400" dirty="0"/>
              <a:t>Jesus and apostles, </a:t>
            </a:r>
            <a:r>
              <a:rPr lang="en-US" sz="4400" i="1" dirty="0"/>
              <a:t>John 15:18-21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400" dirty="0"/>
              <a:t>Christ suffered without sinning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Our example to follow, </a:t>
            </a:r>
            <a:r>
              <a:rPr lang="en-US" sz="4000" i="1" dirty="0"/>
              <a:t>1 Peter 2:21-24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-1" y="1676400"/>
            <a:ext cx="10837333" cy="535531"/>
          </a:xfrm>
        </p:spPr>
        <p:txBody>
          <a:bodyPr/>
          <a:lstStyle/>
          <a:p>
            <a:r>
              <a:rPr lang="en-US" sz="3200" b="1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Taught to accept suffering and rejoice in Christ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9859" y="6342034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z="1400" smtClean="0"/>
              <a:pPr/>
              <a:t>2</a:t>
            </a:fld>
            <a:endParaRPr lang="en-US" sz="1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58B5515-B810-4F08-B7C9-F8FFC3950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75738" y="634203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Placeholder 8" descr="A close up of a brick building&#10;&#10;Description automatically generated">
            <a:extLst>
              <a:ext uri="{FF2B5EF4-FFF2-40B4-BE49-F238E27FC236}">
                <a16:creationId xmlns:a16="http://schemas.microsoft.com/office/drawing/2014/main" id="{AA95995D-6010-4B95-9270-6CE767F01C3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4"/>
          <a:srcRect t="45890" b="45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74725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7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75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02B9606-F9BC-40CD-9467-6348ACE4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682397A-D234-4487-8E63-23B79C76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7199992-58FE-4335-A811-6AFA96B5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0"/>
            <a:ext cx="9963150" cy="2286000"/>
          </a:xfrm>
        </p:spPr>
        <p:txBody>
          <a:bodyPr>
            <a:no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suffering for faith look Like in the Old Testament?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F8FCB52-DD55-48F6-9F4A-D2A0F6586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F5C9983-3FA2-427B-821A-923F00736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5990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F5FC84A-0E18-4023-8504-EFF12777396B}"/>
              </a:ext>
            </a:extLst>
          </p:cNvPr>
          <p:cNvSpPr txBox="1">
            <a:spLocks/>
          </p:cNvSpPr>
          <p:nvPr/>
        </p:nvSpPr>
        <p:spPr>
          <a:xfrm>
            <a:off x="15241" y="6541770"/>
            <a:ext cx="270509" cy="3657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z="1400" smtClean="0">
                <a:latin typeface="+mj-lt"/>
              </a:rPr>
              <a:pPr/>
              <a:t>3</a:t>
            </a:fld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905225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3D91B-8A39-4759-95C5-DDEB23AE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609600"/>
            <a:ext cx="10805160" cy="1054607"/>
          </a:xfrm>
        </p:spPr>
        <p:txBody>
          <a:bodyPr>
            <a:no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11:35-39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38AD1-F03C-4074-B810-2D7AFBB6E0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667000"/>
            <a:ext cx="9999133" cy="3352800"/>
          </a:xfrm>
        </p:spPr>
        <p:txBody>
          <a:bodyPr>
            <a:normAutofit/>
          </a:bodyPr>
          <a:lstStyle/>
          <a:p>
            <a:r>
              <a:rPr lang="en-US" sz="4800" dirty="0"/>
              <a:t>Joseph</a:t>
            </a:r>
          </a:p>
          <a:p>
            <a:r>
              <a:rPr lang="en-US" sz="4800" dirty="0"/>
              <a:t>David</a:t>
            </a:r>
          </a:p>
          <a:p>
            <a:r>
              <a:rPr lang="en-US" sz="4800" dirty="0"/>
              <a:t>Prophets of God</a:t>
            </a:r>
          </a:p>
          <a:p>
            <a:r>
              <a:rPr lang="en-US" sz="4800" dirty="0"/>
              <a:t>Faithful men and women</a:t>
            </a:r>
          </a:p>
        </p:txBody>
      </p:sp>
      <p:pic>
        <p:nvPicPr>
          <p:cNvPr id="10" name="Picture Placeholder 9" descr="A close up of a brick building&#10;&#10;Description automatically generated">
            <a:extLst>
              <a:ext uri="{FF2B5EF4-FFF2-40B4-BE49-F238E27FC236}">
                <a16:creationId xmlns:a16="http://schemas.microsoft.com/office/drawing/2014/main" id="{FBA5786A-8DF0-4820-B92D-260C9FA8A32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5890" b="45890"/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ECEEE1-847F-429F-B8FF-D61480D199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-1" y="1676400"/>
            <a:ext cx="10837333" cy="480131"/>
          </a:xfrm>
        </p:spPr>
        <p:txBody>
          <a:bodyPr/>
          <a:lstStyle/>
          <a:p>
            <a:r>
              <a:rPr lang="en-US" sz="2800" b="1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“Of whom the world was not worthy”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9AEE-5260-433A-B648-C7B390F1B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359" y="6366934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z="1400" noProof="0" smtClean="0"/>
              <a:pPr/>
              <a:t>4</a:t>
            </a:fld>
            <a:endParaRPr lang="en-US" sz="1400" noProof="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79AB1A7-63B0-404C-B9AE-7A5C3655F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75738" y="634203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74838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5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5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02B9606-F9BC-40CD-9467-6348ACE4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682397A-D234-4487-8E63-23B79C76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7199992-58FE-4335-A811-6AFA96B5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0"/>
            <a:ext cx="9963150" cy="2286000"/>
          </a:xfrm>
        </p:spPr>
        <p:txBody>
          <a:bodyPr>
            <a:no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suffering for faith look Like in the New Testament?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F8FCB52-DD55-48F6-9F4A-D2A0F6586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F5C9983-3FA2-427B-821A-923F00736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5990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DBEE0FF-856F-4A3C-A12A-F8E2D487190B}"/>
              </a:ext>
            </a:extLst>
          </p:cNvPr>
          <p:cNvSpPr txBox="1">
            <a:spLocks/>
          </p:cNvSpPr>
          <p:nvPr/>
        </p:nvSpPr>
        <p:spPr>
          <a:xfrm>
            <a:off x="15241" y="6541770"/>
            <a:ext cx="270509" cy="3657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z="1400" smtClean="0">
                <a:latin typeface="+mj-lt"/>
              </a:rPr>
              <a:pPr/>
              <a:t>5</a:t>
            </a:fld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417222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3D91B-8A39-4759-95C5-DDEB23AE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609600"/>
            <a:ext cx="10805160" cy="1054607"/>
          </a:xfrm>
        </p:spPr>
        <p:txBody>
          <a:bodyPr>
            <a:no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Testament Persecutions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38AD1-F03C-4074-B810-2D7AFBB6E0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2286000"/>
            <a:ext cx="11125200" cy="4572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Jesus, </a:t>
            </a:r>
            <a:r>
              <a:rPr lang="en-US" sz="4000" i="1" dirty="0"/>
              <a:t>Luke 9:22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Stephen, </a:t>
            </a:r>
            <a:r>
              <a:rPr lang="en-US" sz="4000" i="1" dirty="0"/>
              <a:t>Acts 6:10-14; 7:54-60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Jerusalem church, </a:t>
            </a:r>
            <a:r>
              <a:rPr lang="en-US" sz="4000" i="1" dirty="0"/>
              <a:t>Acts 8:1-4; 9:1 (Heb. 10:32-34)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Apostles, </a:t>
            </a:r>
            <a:r>
              <a:rPr lang="en-US" sz="4000" i="1" dirty="0"/>
              <a:t>Acts 5:40; 12:1-2; 1 Cor. 4:9-13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Faithful Christians, </a:t>
            </a:r>
            <a:r>
              <a:rPr lang="en-US" sz="4000" i="1" dirty="0"/>
              <a:t>1 Peter 3:13-17; 4:16; 				  		   Revelation 2:10</a:t>
            </a:r>
          </a:p>
        </p:txBody>
      </p:sp>
      <p:pic>
        <p:nvPicPr>
          <p:cNvPr id="10" name="Picture Placeholder 9" descr="A close up of a brick building&#10;&#10;Description automatically generated">
            <a:extLst>
              <a:ext uri="{FF2B5EF4-FFF2-40B4-BE49-F238E27FC236}">
                <a16:creationId xmlns:a16="http://schemas.microsoft.com/office/drawing/2014/main" id="{FBA5786A-8DF0-4820-B92D-260C9FA8A32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5890" b="45890"/>
          <a:stretch>
            <a:fillRect/>
          </a:stretch>
        </p:blipFill>
        <p:spPr/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9AEE-5260-433A-B648-C7B390F1B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359" y="6366934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z="1400" noProof="0" smtClean="0"/>
              <a:pPr/>
              <a:t>6</a:t>
            </a:fld>
            <a:endParaRPr lang="en-US" sz="1400" noProof="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79AB1A7-63B0-404C-B9AE-7A5C3655F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75738" y="634203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57A3CC-5A2E-42E7-8049-0451E2C332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029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02B9606-F9BC-40CD-9467-6348ACE4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682397A-D234-4487-8E63-23B79C76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7199992-58FE-4335-A811-6AFA96B5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0"/>
            <a:ext cx="9963150" cy="2286000"/>
          </a:xfrm>
        </p:spPr>
        <p:txBody>
          <a:bodyPr>
            <a:no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We Ready to Suffer?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F8FCB52-DD55-48F6-9F4A-D2A0F6586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F5C9983-3FA2-427B-821A-923F00736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5990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87F532-1042-467D-9542-F5FC694465DF}"/>
              </a:ext>
            </a:extLst>
          </p:cNvPr>
          <p:cNvSpPr txBox="1">
            <a:spLocks/>
          </p:cNvSpPr>
          <p:nvPr/>
        </p:nvSpPr>
        <p:spPr>
          <a:xfrm>
            <a:off x="15241" y="6541770"/>
            <a:ext cx="270509" cy="3657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z="1400" smtClean="0">
                <a:latin typeface="+mj-lt"/>
              </a:rPr>
              <a:pPr/>
              <a:t>7</a:t>
            </a:fld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374033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3D91B-8A39-4759-95C5-DDEB23AE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609600"/>
            <a:ext cx="10805160" cy="1054607"/>
          </a:xfrm>
        </p:spPr>
        <p:txBody>
          <a:bodyPr>
            <a:no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Demands of Suffering for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38AD1-F03C-4074-B810-2D7AFBB6E0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2590800"/>
            <a:ext cx="11298238" cy="3886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Deny ourselves, </a:t>
            </a:r>
            <a:r>
              <a:rPr lang="en-US" sz="4000" i="1" dirty="0"/>
              <a:t>Luke 9:22-23 (Rev. 12:11)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Priority of kingdom citizenship, </a:t>
            </a:r>
            <a:r>
              <a:rPr lang="en-US" sz="4000" i="1" dirty="0"/>
              <a:t>Philippians 3:20; Matthew 6:33-34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Value heaven more than this world, </a:t>
            </a:r>
            <a:r>
              <a:rPr lang="en-US" sz="4000" i="1" dirty="0"/>
              <a:t>Matthew 6:20-21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4000" dirty="0"/>
              <a:t>Faith that confidently endures, </a:t>
            </a:r>
            <a:r>
              <a:rPr lang="en-US" sz="4000" i="1" dirty="0"/>
              <a:t>Hebrews 10:35-36</a:t>
            </a:r>
          </a:p>
        </p:txBody>
      </p:sp>
      <p:pic>
        <p:nvPicPr>
          <p:cNvPr id="10" name="Picture Placeholder 9" descr="A close up of a brick building&#10;&#10;Description automatically generated">
            <a:extLst>
              <a:ext uri="{FF2B5EF4-FFF2-40B4-BE49-F238E27FC236}">
                <a16:creationId xmlns:a16="http://schemas.microsoft.com/office/drawing/2014/main" id="{FBA5786A-8DF0-4820-B92D-260C9FA8A32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5890" b="45890"/>
          <a:stretch>
            <a:fillRect/>
          </a:stretch>
        </p:blipFill>
        <p:spPr/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9AEE-5260-433A-B648-C7B390F1B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878" y="6393922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z="1400" noProof="0" smtClean="0"/>
              <a:pPr/>
              <a:t>8</a:t>
            </a:fld>
            <a:endParaRPr lang="en-US" sz="1400" noProof="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79AB1A7-63B0-404C-B9AE-7A5C3655F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75738" y="634203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57A3CC-5A2E-42E7-8049-0451E2C332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-1" y="1676400"/>
            <a:ext cx="11125200" cy="535531"/>
          </a:xfrm>
        </p:spPr>
        <p:txBody>
          <a:bodyPr/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Inclined to overestimate readiness,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22:33-34; Matt. 26:40</a:t>
            </a:r>
          </a:p>
        </p:txBody>
      </p:sp>
    </p:spTree>
    <p:extLst>
      <p:ext uri="{BB962C8B-B14F-4D97-AF65-F5344CB8AC3E}">
        <p14:creationId xmlns:p14="http://schemas.microsoft.com/office/powerpoint/2010/main" val="1278721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3D91B-8A39-4759-95C5-DDEB23AE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609600"/>
            <a:ext cx="10805160" cy="1054607"/>
          </a:xfrm>
        </p:spPr>
        <p:txBody>
          <a:bodyPr>
            <a:no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Testament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38AD1-F03C-4074-B810-2D7AFBB6E0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8780" y="2286000"/>
            <a:ext cx="11049000" cy="42908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900" dirty="0"/>
              <a:t>Godliness arouses persecution, </a:t>
            </a:r>
            <a:r>
              <a:rPr lang="en-US" sz="3900" i="1" dirty="0"/>
              <a:t>2 Timothy 3:12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900" dirty="0"/>
              <a:t>Ancient brethren died for faith, </a:t>
            </a:r>
            <a:r>
              <a:rPr lang="en-US" sz="3900" i="1" dirty="0"/>
              <a:t>Revelation 6:11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900" dirty="0"/>
              <a:t>Christ will right every wrong, </a:t>
            </a:r>
            <a:r>
              <a:rPr lang="en-US" sz="3900" i="1" dirty="0"/>
              <a:t>Revelation 6:10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900" dirty="0"/>
              <a:t>Keep patiently fighting the good fight of faith, </a:t>
            </a:r>
            <a:r>
              <a:rPr lang="en-US" sz="3900" i="1" dirty="0"/>
              <a:t>Revelation 14:11-13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900" dirty="0"/>
              <a:t>Victory is certain in Christ! </a:t>
            </a:r>
            <a:r>
              <a:rPr lang="en-US" sz="3900" i="1" dirty="0"/>
              <a:t>Revelation 17:14; 20:4</a:t>
            </a:r>
          </a:p>
        </p:txBody>
      </p:sp>
      <p:pic>
        <p:nvPicPr>
          <p:cNvPr id="10" name="Picture Placeholder 9" descr="A close up of a brick building&#10;&#10;Description automatically generated">
            <a:extLst>
              <a:ext uri="{FF2B5EF4-FFF2-40B4-BE49-F238E27FC236}">
                <a16:creationId xmlns:a16="http://schemas.microsoft.com/office/drawing/2014/main" id="{FBA5786A-8DF0-4820-B92D-260C9FA8A32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5890" b="45890"/>
          <a:stretch>
            <a:fillRect/>
          </a:stretch>
        </p:blipFill>
        <p:spPr/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9AEE-5260-433A-B648-C7B390F1B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878" y="6393922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z="1400" noProof="0" smtClean="0"/>
              <a:pPr/>
              <a:t>9</a:t>
            </a:fld>
            <a:endParaRPr lang="en-US" sz="1400" noProof="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79AB1A7-63B0-404C-B9AE-7A5C3655F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75738" y="634203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57A3CC-5A2E-42E7-8049-0451E2C332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-1" y="1676400"/>
            <a:ext cx="11125200" cy="424732"/>
          </a:xfrm>
        </p:spPr>
        <p:txBody>
          <a:bodyPr/>
          <a:lstStyle/>
          <a:p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5799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86D9CC-0D9D-4BFE-B3F3-26F480BF8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259</Words>
  <Application>Microsoft Office PowerPoint</Application>
  <PresentationFormat>Widescreen</PresentationFormat>
  <Paragraphs>47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ModernClassicBlock-3</vt:lpstr>
      <vt:lpstr>Are We Ready To Suffer?</vt:lpstr>
      <vt:lpstr>New Testament Christians</vt:lpstr>
      <vt:lpstr>What did suffering for faith look Like in the Old Testament?</vt:lpstr>
      <vt:lpstr>Hebrews 11:35-39</vt:lpstr>
      <vt:lpstr>What did suffering for faith look Like in the New Testament?</vt:lpstr>
      <vt:lpstr>New Testament Persecutions</vt:lpstr>
      <vt:lpstr>Are We Ready to Suffer?</vt:lpstr>
      <vt:lpstr>The Demands of Suffering for Christ</vt:lpstr>
      <vt:lpstr>New Testament Christians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“Now, Lord, look on their threats, and grant to Your servants that with all boldness they may speak Your word…”             (Acts 4:29)</dc:title>
  <dc:creator>Joe R Price</dc:creator>
  <cp:lastModifiedBy>Joe R Price</cp:lastModifiedBy>
  <cp:revision>13</cp:revision>
  <dcterms:created xsi:type="dcterms:W3CDTF">2020-09-11T21:46:04Z</dcterms:created>
  <dcterms:modified xsi:type="dcterms:W3CDTF">2020-09-13T14:58:09Z</dcterms:modified>
</cp:coreProperties>
</file>