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FBDC89-CBD2-4D42-B64A-5424AA8A61C6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276D-4237-491E-880E-DEFC746012C5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7A1D23-50DD-4C4C-94FB-D42EBCC86281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6E8024C-D402-4216-AAD8-19C94FF0E365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91D541-380D-4A36-B4DA-71C3453157DB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8870-1654-46BD-8762-86CA45BF0E5C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1268-74D5-4673-ADB3-1152137D2A07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53E7-D8A2-45A0-BDEF-6623B8F1EDAB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C0BF0D-8DC3-4978-B47C-6049987D9418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866-8610-4F4F-B4F6-1BA5CAC2A603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C96952-3DF7-4E76-8012-5F3E60964C7F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D519-435A-4EC7-8A08-96E3787D2445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1155-AE51-44D0-8FC5-306326554A41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9D5-FBE3-4283-8825-2BF65C26E30A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925-4B9B-45F2-8F13-45224794964E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83F7-D4EB-4A2C-93AC-7CFEA8AF084E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52C1-52F6-4DEA-B3B8-4B2E28A3512B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F1CF1-1556-4C0C-891D-27FE1B1E821D}" type="datetime1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cover/>
  </p:transition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co.uk/voices/mea-culpa-strait-straight-guide-preventive-rapturous-a8324156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b="1" dirty="0"/>
              <a:t>False Things on the Broad Way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3671" y="821265"/>
            <a:ext cx="3715841" cy="5222117"/>
          </a:xfrm>
        </p:spPr>
        <p:txBody>
          <a:bodyPr anchor="ctr">
            <a:normAutofit/>
          </a:bodyPr>
          <a:lstStyle/>
          <a:p>
            <a:r>
              <a:rPr lang="en-US" sz="3200" b="1" i="1" dirty="0"/>
              <a:t>Matthew 7:13-29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D47EAD7-D869-4CEE-87DF-9345D549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987287"/>
            <a:ext cx="3994736" cy="4697896"/>
          </a:xfrm>
        </p:spPr>
        <p:txBody>
          <a:bodyPr>
            <a:normAutofit/>
          </a:bodyPr>
          <a:lstStyle/>
          <a:p>
            <a:r>
              <a:rPr lang="en-US" b="1" i="1" dirty="0"/>
              <a:t>James 1:26-27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56DA-396C-48F9-8C2B-E9A5D78F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410" y="6489906"/>
            <a:ext cx="27524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112" y="253652"/>
            <a:ext cx="7092432" cy="635069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anyone among you thinks he is religious, and does not bridle his tongue but deceives his own heart, this one’s religion is useless.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Pure and undefiled religion before God and the Father is this: to visit orphans and widows in their trouble, and to keep oneself unspotted from the world.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4BB279-42C7-46E2-9A3C-B2BFA9CB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DBEE-2C00-43AB-8D44-8700B9D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51105"/>
            <a:ext cx="8610600" cy="1511808"/>
          </a:xfrm>
        </p:spPr>
        <p:txBody>
          <a:bodyPr>
            <a:normAutofit/>
          </a:bodyPr>
          <a:lstStyle/>
          <a:p>
            <a:r>
              <a:rPr lang="en-US" sz="4800" b="1" spc="300" dirty="0"/>
              <a:t>False Prophets</a:t>
            </a:r>
            <a:br>
              <a:rPr lang="en-US" dirty="0"/>
            </a:br>
            <a:r>
              <a:rPr lang="en-US" i="1" cap="none" dirty="0"/>
              <a:t>Matthew 7:15-20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5C79-439D-4AF6-8D3C-16DB7CB4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8" y="1962913"/>
            <a:ext cx="11033760" cy="46451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Really exist</a:t>
            </a:r>
            <a:r>
              <a:rPr lang="en-US" sz="4000" dirty="0"/>
              <a:t>, </a:t>
            </a:r>
            <a:r>
              <a:rPr lang="en-US" sz="4000" i="1" dirty="0"/>
              <a:t>1 John 4:1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In Israel, </a:t>
            </a:r>
            <a:r>
              <a:rPr lang="en-US" sz="3600" i="1" dirty="0"/>
              <a:t>Jeremiah 14:14-16; Ezekiel 13:1-7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First century, </a:t>
            </a:r>
            <a:r>
              <a:rPr lang="en-US" sz="3600" i="1" dirty="0"/>
              <a:t>Matthew 24:5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Today, </a:t>
            </a:r>
            <a:r>
              <a:rPr lang="en-US" sz="3600" i="1" dirty="0"/>
              <a:t>2 Peter 2:1-3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Deceptive teachings</a:t>
            </a:r>
            <a:r>
              <a:rPr lang="en-US" sz="4000" dirty="0"/>
              <a:t>, </a:t>
            </a:r>
            <a:r>
              <a:rPr lang="en-US" sz="4000" i="1" dirty="0"/>
              <a:t>Jeremiah 14:14 (15)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Own heart, </a:t>
            </a:r>
            <a:r>
              <a:rPr lang="en-US" sz="3600" i="1" dirty="0"/>
              <a:t>Jeremiah 23:16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Serve Satan, </a:t>
            </a:r>
            <a:r>
              <a:rPr lang="en-US" sz="3600" i="1" dirty="0"/>
              <a:t>2 Corinthians 11:13-15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550FE-5887-4A70-8B3D-F1EFA11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5566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DF7E0-C0B7-4867-A50E-8A5C78E9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139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DBEE-2C00-43AB-8D44-8700B9D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56032"/>
            <a:ext cx="8610600" cy="1706881"/>
          </a:xfrm>
        </p:spPr>
        <p:txBody>
          <a:bodyPr>
            <a:normAutofit/>
          </a:bodyPr>
          <a:lstStyle/>
          <a:p>
            <a:r>
              <a:rPr lang="en-US" sz="4800" b="1" spc="300" dirty="0"/>
              <a:t>False Prophets</a:t>
            </a:r>
            <a:br>
              <a:rPr lang="en-US" dirty="0"/>
            </a:br>
            <a:r>
              <a:rPr lang="en-US" i="1" cap="none" dirty="0"/>
              <a:t>Matthew 7:15-20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5C79-439D-4AF6-8D3C-16DB7CB4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87" y="1962913"/>
            <a:ext cx="11572449" cy="4816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4000" b="1" dirty="0"/>
              <a:t>Known by fruit</a:t>
            </a:r>
            <a:r>
              <a:rPr lang="en-US" sz="4000" dirty="0"/>
              <a:t>, </a:t>
            </a:r>
            <a:r>
              <a:rPr lang="en-US" sz="4000" i="1" dirty="0"/>
              <a:t>Deuteronomy 18:21-22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600" dirty="0"/>
              <a:t>Predictions fail, </a:t>
            </a:r>
            <a:r>
              <a:rPr lang="en-US" sz="3600" i="1" dirty="0"/>
              <a:t>Jeremiah 27:14; 28:1-3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600" dirty="0"/>
              <a:t>Trust lies and taught rebellion, </a:t>
            </a:r>
            <a:r>
              <a:rPr lang="en-US" sz="3600" i="1" dirty="0"/>
              <a:t>Jeremiah 28:15-17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600" dirty="0"/>
              <a:t>Beware of false prophets today: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3400" dirty="0"/>
              <a:t>How to be saved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3400" dirty="0"/>
              <a:t>The return of Jesus and His kingdom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3400" dirty="0"/>
              <a:t>God and heaven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550FE-5887-4A70-8B3D-F1EFA11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5566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DF7E0-C0B7-4867-A50E-8A5C78E9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7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DBEE-2C00-43AB-8D44-8700B9D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51105"/>
            <a:ext cx="8610600" cy="1511808"/>
          </a:xfrm>
        </p:spPr>
        <p:txBody>
          <a:bodyPr>
            <a:normAutofit/>
          </a:bodyPr>
          <a:lstStyle/>
          <a:p>
            <a:r>
              <a:rPr lang="en-US" sz="4800" b="1" spc="300" dirty="0"/>
              <a:t>False faith</a:t>
            </a:r>
            <a:br>
              <a:rPr lang="en-US" dirty="0"/>
            </a:br>
            <a:r>
              <a:rPr lang="en-US" i="1" cap="none" dirty="0"/>
              <a:t>Matthew 7:21-23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5C79-439D-4AF6-8D3C-16DB7CB4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70176"/>
            <a:ext cx="11189208" cy="4437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/>
              <a:t>Faith becomes false when we practice lawlessness</a:t>
            </a:r>
            <a:r>
              <a:rPr lang="en-US" sz="4000" dirty="0"/>
              <a:t>, </a:t>
            </a:r>
            <a:r>
              <a:rPr lang="en-US" sz="4000" i="1" dirty="0"/>
              <a:t>Matthew 7:22-23 (Jude 4)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/>
              <a:t>There is only one faith</a:t>
            </a:r>
            <a:r>
              <a:rPr lang="en-US" sz="4000" dirty="0"/>
              <a:t>,</a:t>
            </a:r>
            <a:r>
              <a:rPr lang="en-US" sz="4000" b="1" dirty="0"/>
              <a:t> </a:t>
            </a:r>
            <a:r>
              <a:rPr lang="en-US" sz="4000" i="1" dirty="0"/>
              <a:t>Ephesians 4:5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800" dirty="0"/>
              <a:t>The gospel, </a:t>
            </a:r>
            <a:r>
              <a:rPr lang="en-US" sz="3800" i="1" dirty="0"/>
              <a:t>Romans 1:16-17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800" dirty="0"/>
              <a:t>Deliverance, redemption, </a:t>
            </a:r>
            <a:r>
              <a:rPr lang="en-US" sz="3800" i="1" dirty="0"/>
              <a:t>Colossians 1:13-14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800" dirty="0"/>
              <a:t>Hope of heaven when do the Father’s 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550FE-5887-4A70-8B3D-F1EFA11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5566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DF7E0-C0B7-4867-A50E-8A5C78E9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626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DBEE-2C00-43AB-8D44-8700B9D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51104"/>
            <a:ext cx="8610600" cy="1621535"/>
          </a:xfrm>
        </p:spPr>
        <p:txBody>
          <a:bodyPr>
            <a:normAutofit/>
          </a:bodyPr>
          <a:lstStyle/>
          <a:p>
            <a:r>
              <a:rPr lang="en-US" sz="4800" b="1" spc="300" dirty="0"/>
              <a:t>A False Foundation</a:t>
            </a:r>
            <a:br>
              <a:rPr lang="en-US" dirty="0"/>
            </a:br>
            <a:r>
              <a:rPr lang="en-US" i="1" cap="none" dirty="0"/>
              <a:t>Matthew 7:24-27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5C79-439D-4AF6-8D3C-16DB7CB4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70176"/>
            <a:ext cx="10850880" cy="4437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/>
              <a:t>False foundations include:</a:t>
            </a:r>
            <a:endParaRPr lang="en-US" sz="4000" i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800" dirty="0"/>
              <a:t>My conscience, </a:t>
            </a:r>
            <a:r>
              <a:rPr lang="en-US" sz="3800" i="1" dirty="0"/>
              <a:t>Acts 23:1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800" dirty="0"/>
              <a:t>Family faith, </a:t>
            </a:r>
            <a:r>
              <a:rPr lang="en-US" sz="3800" i="1" dirty="0"/>
              <a:t>Matthew 10:37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800" dirty="0"/>
              <a:t>Feelings, </a:t>
            </a:r>
            <a:r>
              <a:rPr lang="en-US" sz="3800" i="1" dirty="0"/>
              <a:t>Jeremiah 10:23; 17:9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800" dirty="0"/>
              <a:t>Experiences, </a:t>
            </a:r>
            <a:r>
              <a:rPr lang="en-US" sz="3800" i="1" dirty="0"/>
              <a:t>Acts 8:9-11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550FE-5887-4A70-8B3D-F1EFA11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5566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DF7E0-C0B7-4867-A50E-8A5C78E9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810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DBEE-2C00-43AB-8D44-8700B9D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395" y="451104"/>
            <a:ext cx="9264805" cy="1621535"/>
          </a:xfrm>
        </p:spPr>
        <p:txBody>
          <a:bodyPr>
            <a:normAutofit/>
          </a:bodyPr>
          <a:lstStyle/>
          <a:p>
            <a:r>
              <a:rPr lang="en-US" sz="4800" b="1" spc="300" dirty="0"/>
              <a:t>Jesus Christ</a:t>
            </a:r>
            <a:br>
              <a:rPr lang="en-US" dirty="0"/>
            </a:br>
            <a:r>
              <a:rPr lang="en-US" i="1" cap="none" dirty="0"/>
              <a:t>Matthew 7:28-29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5C79-439D-4AF6-8D3C-16DB7CB4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9" y="2401824"/>
            <a:ext cx="11339749" cy="3511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000" b="1" dirty="0"/>
              <a:t>Complete authority to…</a:t>
            </a:r>
            <a:endParaRPr lang="en-US" sz="4000" i="1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800" dirty="0"/>
              <a:t>Speak truth as God’s Prophet, </a:t>
            </a:r>
            <a:r>
              <a:rPr lang="en-US" sz="3800" i="1" dirty="0"/>
              <a:t>Acts 3:22-23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800" dirty="0"/>
              <a:t>Be the foundation of our faith, </a:t>
            </a:r>
            <a:r>
              <a:rPr lang="en-US" sz="3800" i="1" dirty="0"/>
              <a:t>1 Cor. 3:11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800" dirty="0"/>
              <a:t>Judge our faith, </a:t>
            </a:r>
            <a:r>
              <a:rPr lang="en-US" sz="3800" i="1" dirty="0"/>
              <a:t>2 Corinthians 5:10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550FE-5887-4A70-8B3D-F1EFA11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5566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DF7E0-C0B7-4867-A50E-8A5C78E9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918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3066CB-F1D7-4B22-AAD8-EDDB625F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39634629-2027-4274-B784-6089326A1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0381B5E6-EFDB-41ED-B736-AF2A52C5F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hurch with a mountain in the background&#10;&#10;Description automatically generated">
            <a:extLst>
              <a:ext uri="{FF2B5EF4-FFF2-40B4-BE49-F238E27FC236}">
                <a16:creationId xmlns:a16="http://schemas.microsoft.com/office/drawing/2014/main" id="{5A61A408-05F2-47CE-88EF-D5372833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07" r="-2" b="4649"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973A283-432D-4348-A9C8-849119EF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088" y="6455664"/>
            <a:ext cx="35052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1D2BD-8317-49D5-9C9E-CB37E1059BF8}"/>
              </a:ext>
            </a:extLst>
          </p:cNvPr>
          <p:cNvSpPr txBox="1"/>
          <p:nvPr/>
        </p:nvSpPr>
        <p:spPr>
          <a:xfrm>
            <a:off x="559308" y="6477000"/>
            <a:ext cx="11108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Independent Sans"/>
              </a:rPr>
              <a:t>The strait (narrow) versus wide gate: etching by Jan </a:t>
            </a:r>
            <a:r>
              <a:rPr lang="en-US" sz="1400" b="0" i="0" dirty="0" err="1">
                <a:effectLst/>
                <a:latin typeface="Independent Sans"/>
              </a:rPr>
              <a:t>Luyken</a:t>
            </a:r>
            <a:r>
              <a:rPr lang="en-US" sz="1400" b="0" i="0" dirty="0">
                <a:effectLst/>
                <a:latin typeface="Independent Sans"/>
              </a:rPr>
              <a:t> (1649-1712) illustrating Matthew 7:13-14 in the </a:t>
            </a:r>
            <a:r>
              <a:rPr lang="en-US" sz="1400" b="0" i="0" dirty="0">
                <a:effectLst/>
                <a:latin typeface="Independen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Bowyer Bible</a:t>
            </a:r>
            <a:endParaRPr lang="en-US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28EC72-EE98-47ED-9849-30173A1A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187" y="6363872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37261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Independent Sans</vt:lpstr>
      <vt:lpstr>Vapor Trail</vt:lpstr>
      <vt:lpstr>False Things on the Broad Way</vt:lpstr>
      <vt:lpstr>James 1:26-27</vt:lpstr>
      <vt:lpstr>False Prophets Matthew 7:15-20</vt:lpstr>
      <vt:lpstr>False Prophets Matthew 7:15-20</vt:lpstr>
      <vt:lpstr>False faith Matthew 7:21-23</vt:lpstr>
      <vt:lpstr>A False Foundation Matthew 7:24-27</vt:lpstr>
      <vt:lpstr>Jesus Christ Matthew 7:28-29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16</cp:revision>
  <dcterms:created xsi:type="dcterms:W3CDTF">2020-09-04T23:21:12Z</dcterms:created>
  <dcterms:modified xsi:type="dcterms:W3CDTF">2020-09-06T14:54:05Z</dcterms:modified>
</cp:coreProperties>
</file>