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9" r:id="rId3"/>
    <p:sldId id="275" r:id="rId4"/>
    <p:sldId id="266" r:id="rId5"/>
    <p:sldId id="260" r:id="rId6"/>
    <p:sldId id="278" r:id="rId7"/>
    <p:sldId id="279" r:id="rId8"/>
    <p:sldId id="276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77" d="100"/>
          <a:sy n="77" d="100"/>
        </p:scale>
        <p:origin x="120" y="28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BAF300-AC06-4D3D-9CAE-E82981004209}" type="doc">
      <dgm:prSet loTypeId="urn:microsoft.com/office/officeart/2005/8/layout/chevronAccent+Icon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2A4497-CBA4-4FD9-971A-44BE8864ECEC}">
      <dgm:prSet custT="1"/>
      <dgm:spPr/>
      <dgm:t>
        <a:bodyPr/>
        <a:lstStyle/>
        <a:p>
          <a:pPr rtl="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n-US" sz="3200" dirty="0">
              <a:latin typeface="Source Sans Pro" panose="020B0503030403020204" pitchFamily="34" charset="0"/>
              <a:ea typeface="Source Sans Pro" panose="020B0503030403020204" pitchFamily="34" charset="0"/>
            </a:rPr>
            <a:t>God first, </a:t>
          </a:r>
          <a:r>
            <a:rPr lang="en-US" sz="3200" i="1" dirty="0">
              <a:latin typeface="Source Sans Pro" panose="020B0503030403020204" pitchFamily="34" charset="0"/>
              <a:ea typeface="Source Sans Pro" panose="020B0503030403020204" pitchFamily="34" charset="0"/>
            </a:rPr>
            <a:t>Acts 5:29</a:t>
          </a:r>
        </a:p>
      </dgm:t>
    </dgm:pt>
    <dgm:pt modelId="{DD6FE3AE-8B44-4602-B63C-3966807021FB}" type="parTrans" cxnId="{C81FF306-60C4-4A87-B6C4-AAA4E0A33883}">
      <dgm:prSet/>
      <dgm:spPr/>
      <dgm:t>
        <a:bodyPr/>
        <a:lstStyle/>
        <a:p>
          <a:endParaRPr lang="en-US"/>
        </a:p>
      </dgm:t>
    </dgm:pt>
    <dgm:pt modelId="{D28D0D91-33FE-48EA-94A3-C804BB77C593}" type="sibTrans" cxnId="{C81FF306-60C4-4A87-B6C4-AAA4E0A33883}">
      <dgm:prSet/>
      <dgm:spPr/>
      <dgm:t>
        <a:bodyPr/>
        <a:lstStyle/>
        <a:p>
          <a:endParaRPr lang="en-US"/>
        </a:p>
      </dgm:t>
    </dgm:pt>
    <dgm:pt modelId="{296B2DFC-0507-47C6-8561-2A09B4D1DD9A}">
      <dgm:prSet custT="1"/>
      <dgm:spPr/>
      <dgm:t>
        <a:bodyPr/>
        <a:lstStyle/>
        <a:p>
          <a:pPr rtl="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n-US" sz="3200" dirty="0">
              <a:latin typeface="Source Sans Pro" panose="020B0503030403020204" pitchFamily="34" charset="0"/>
              <a:ea typeface="Source Sans Pro" panose="020B0503030403020204" pitchFamily="34" charset="0"/>
            </a:rPr>
            <a:t>We live in sin-filled world, </a:t>
          </a:r>
          <a:r>
            <a:rPr lang="en-US" sz="3200" i="1" dirty="0">
              <a:latin typeface="Source Sans Pro" panose="020B0503030403020204" pitchFamily="34" charset="0"/>
              <a:ea typeface="Source Sans Pro" panose="020B0503030403020204" pitchFamily="34" charset="0"/>
            </a:rPr>
            <a:t>1 Cor. 5:9-10</a:t>
          </a:r>
        </a:p>
      </dgm:t>
    </dgm:pt>
    <dgm:pt modelId="{9F71AAEA-4C97-40A5-8388-587A5E206877}" type="parTrans" cxnId="{30958DC5-7E2E-40E9-A60C-3C9FDB2E25EB}">
      <dgm:prSet/>
      <dgm:spPr/>
      <dgm:t>
        <a:bodyPr/>
        <a:lstStyle/>
        <a:p>
          <a:endParaRPr lang="en-US"/>
        </a:p>
      </dgm:t>
    </dgm:pt>
    <dgm:pt modelId="{009B4545-7207-4780-BB1D-49FA47822E83}" type="sibTrans" cxnId="{30958DC5-7E2E-40E9-A60C-3C9FDB2E25EB}">
      <dgm:prSet/>
      <dgm:spPr/>
      <dgm:t>
        <a:bodyPr/>
        <a:lstStyle/>
        <a:p>
          <a:endParaRPr lang="en-US"/>
        </a:p>
      </dgm:t>
    </dgm:pt>
    <dgm:pt modelId="{F127953E-4C4E-4272-9875-EFAA7F98C4CB}">
      <dgm:prSet custT="1"/>
      <dgm:spPr/>
      <dgm:t>
        <a:bodyPr/>
        <a:lstStyle/>
        <a:p>
          <a:pPr rtl="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n-US" sz="3200" dirty="0">
              <a:latin typeface="Source Sans Pro" panose="020B0503030403020204" pitchFamily="34" charset="0"/>
              <a:ea typeface="Source Sans Pro" panose="020B0503030403020204" pitchFamily="34" charset="0"/>
            </a:rPr>
            <a:t>Salt of earth and Light of world, </a:t>
          </a:r>
          <a:br>
            <a:rPr lang="en-US" sz="3200" dirty="0">
              <a:latin typeface="Source Sans Pro" panose="020B0503030403020204" pitchFamily="34" charset="0"/>
              <a:ea typeface="Source Sans Pro" panose="020B0503030403020204" pitchFamily="34" charset="0"/>
            </a:rPr>
          </a:br>
          <a:r>
            <a:rPr lang="en-US" sz="3200" i="1" dirty="0">
              <a:latin typeface="Source Sans Pro" panose="020B0503030403020204" pitchFamily="34" charset="0"/>
              <a:ea typeface="Source Sans Pro" panose="020B0503030403020204" pitchFamily="34" charset="0"/>
            </a:rPr>
            <a:t>Matthew 5:13-14; 1 Peter 2:11-12</a:t>
          </a:r>
        </a:p>
      </dgm:t>
    </dgm:pt>
    <dgm:pt modelId="{73CD4170-5E06-430B-B2C3-495980CD17F6}" type="parTrans" cxnId="{6ACC0C16-75E4-4602-A2F0-C40EC7F2C161}">
      <dgm:prSet/>
      <dgm:spPr/>
      <dgm:t>
        <a:bodyPr/>
        <a:lstStyle/>
        <a:p>
          <a:endParaRPr lang="en-US"/>
        </a:p>
      </dgm:t>
    </dgm:pt>
    <dgm:pt modelId="{5D016D01-5F90-4240-B2D8-0EE301445A29}" type="sibTrans" cxnId="{6ACC0C16-75E4-4602-A2F0-C40EC7F2C161}">
      <dgm:prSet/>
      <dgm:spPr/>
      <dgm:t>
        <a:bodyPr/>
        <a:lstStyle/>
        <a:p>
          <a:endParaRPr lang="en-US"/>
        </a:p>
      </dgm:t>
    </dgm:pt>
    <dgm:pt modelId="{0CDA6842-FCB7-4C22-816A-C44203808334}">
      <dgm:prSet custT="1"/>
      <dgm:spPr/>
      <dgm:t>
        <a:bodyPr/>
        <a:lstStyle/>
        <a:p>
          <a:pPr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4000" dirty="0">
              <a:latin typeface="Source Sans Pro Semibold" panose="020B0603030403020204" pitchFamily="34" charset="0"/>
              <a:ea typeface="Source Sans Pro Semibold" panose="020B0603030403020204" pitchFamily="34" charset="0"/>
            </a:rPr>
            <a:t>Heavenly Citizenship </a:t>
          </a:r>
          <a:r>
            <a:rPr lang="en-US" sz="4000" i="1" dirty="0">
              <a:latin typeface="Source Sans Pro" panose="020B0503030403020204" pitchFamily="34" charset="0"/>
              <a:ea typeface="Source Sans Pro" panose="020B0503030403020204" pitchFamily="34" charset="0"/>
            </a:rPr>
            <a:t>(Phil. 3:20)</a:t>
          </a:r>
        </a:p>
        <a:p>
          <a:pPr rtl="0">
            <a:lnSpc>
              <a:spcPct val="100000"/>
            </a:lnSpc>
            <a:spcBef>
              <a:spcPts val="1200"/>
            </a:spcBef>
            <a:spcAft>
              <a:spcPts val="0"/>
            </a:spcAft>
          </a:pPr>
          <a:endParaRPr lang="en-US" sz="800" i="1" dirty="0">
            <a:latin typeface="Source Sans Pro" panose="020B0503030403020204" pitchFamily="34" charset="0"/>
            <a:ea typeface="Source Sans Pro" panose="020B0503030403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Title with bulleted list underneath"/>
        </a:ext>
      </dgm:extLst>
    </dgm:pt>
    <dgm:pt modelId="{989F1D76-BAEE-4106-8AC9-66D0C43C99C6}" type="sibTrans" cxnId="{254B5805-2C24-456A-911C-9F330D69D2B0}">
      <dgm:prSet/>
      <dgm:spPr/>
      <dgm:t>
        <a:bodyPr/>
        <a:lstStyle/>
        <a:p>
          <a:endParaRPr lang="en-US"/>
        </a:p>
      </dgm:t>
    </dgm:pt>
    <dgm:pt modelId="{3DF4A463-D3C0-4EDF-8A6E-0AC3A8DD7E26}" type="parTrans" cxnId="{254B5805-2C24-456A-911C-9F330D69D2B0}">
      <dgm:prSet/>
      <dgm:spPr/>
      <dgm:t>
        <a:bodyPr/>
        <a:lstStyle/>
        <a:p>
          <a:endParaRPr lang="en-US"/>
        </a:p>
      </dgm:t>
    </dgm:pt>
    <dgm:pt modelId="{CC42C072-2961-4AAB-8E15-5F50422F349B}" type="pres">
      <dgm:prSet presAssocID="{C5BAF300-AC06-4D3D-9CAE-E82981004209}" presName="Name0" presStyleCnt="0">
        <dgm:presLayoutVars>
          <dgm:dir/>
          <dgm:resizeHandles val="exact"/>
        </dgm:presLayoutVars>
      </dgm:prSet>
      <dgm:spPr/>
    </dgm:pt>
    <dgm:pt modelId="{5D5176F3-D6ED-4144-97FE-FABA51C5AC3A}" type="pres">
      <dgm:prSet presAssocID="{0CDA6842-FCB7-4C22-816A-C44203808334}" presName="composite" presStyleCnt="0"/>
      <dgm:spPr/>
    </dgm:pt>
    <dgm:pt modelId="{EC1C71B2-7B22-4D13-8CBC-07C1829E458E}" type="pres">
      <dgm:prSet presAssocID="{0CDA6842-FCB7-4C22-816A-C44203808334}" presName="bgChev" presStyleLbl="node1" presStyleIdx="0" presStyleCnt="1"/>
      <dgm:spPr/>
      <dgm:extLst>
        <a:ext uri="{E40237B7-FDA0-4F09-8148-C483321AD2D9}">
          <dgm14:cNvPr xmlns:dgm14="http://schemas.microsoft.com/office/drawing/2010/diagram" id="0" name="" title="Chevron Accent Process arrow pointing right"/>
        </a:ext>
      </dgm:extLst>
    </dgm:pt>
    <dgm:pt modelId="{E2D70CFC-B49B-4F36-8F37-0E49D868A0B1}" type="pres">
      <dgm:prSet presAssocID="{0CDA6842-FCB7-4C22-816A-C44203808334}" presName="txNode" presStyleLbl="fgAcc1" presStyleIdx="0" presStyleCnt="1" custScaleX="106856">
        <dgm:presLayoutVars>
          <dgm:bulletEnabled val="1"/>
        </dgm:presLayoutVars>
      </dgm:prSet>
      <dgm:spPr/>
    </dgm:pt>
  </dgm:ptLst>
  <dgm:cxnLst>
    <dgm:cxn modelId="{254B5805-2C24-456A-911C-9F330D69D2B0}" srcId="{C5BAF300-AC06-4D3D-9CAE-E82981004209}" destId="{0CDA6842-FCB7-4C22-816A-C44203808334}" srcOrd="0" destOrd="0" parTransId="{3DF4A463-D3C0-4EDF-8A6E-0AC3A8DD7E26}" sibTransId="{989F1D76-BAEE-4106-8AC9-66D0C43C99C6}"/>
    <dgm:cxn modelId="{C81FF306-60C4-4A87-B6C4-AAA4E0A33883}" srcId="{0CDA6842-FCB7-4C22-816A-C44203808334}" destId="{9C2A4497-CBA4-4FD9-971A-44BE8864ECEC}" srcOrd="0" destOrd="0" parTransId="{DD6FE3AE-8B44-4602-B63C-3966807021FB}" sibTransId="{D28D0D91-33FE-48EA-94A3-C804BB77C593}"/>
    <dgm:cxn modelId="{6ACC0C16-75E4-4602-A2F0-C40EC7F2C161}" srcId="{0CDA6842-FCB7-4C22-816A-C44203808334}" destId="{F127953E-4C4E-4272-9875-EFAA7F98C4CB}" srcOrd="2" destOrd="0" parTransId="{73CD4170-5E06-430B-B2C3-495980CD17F6}" sibTransId="{5D016D01-5F90-4240-B2D8-0EE301445A29}"/>
    <dgm:cxn modelId="{993FE048-2E0D-497B-B67A-CC77A2BAE061}" type="presOf" srcId="{F127953E-4C4E-4272-9875-EFAA7F98C4CB}" destId="{E2D70CFC-B49B-4F36-8F37-0E49D868A0B1}" srcOrd="0" destOrd="3" presId="urn:microsoft.com/office/officeart/2005/8/layout/chevronAccent+Icon"/>
    <dgm:cxn modelId="{75EFB17A-5997-4E5A-8E57-D40E6D5F7987}" type="presOf" srcId="{C5BAF300-AC06-4D3D-9CAE-E82981004209}" destId="{CC42C072-2961-4AAB-8E15-5F50422F349B}" srcOrd="0" destOrd="0" presId="urn:microsoft.com/office/officeart/2005/8/layout/chevronAccent+Icon"/>
    <dgm:cxn modelId="{1D20A1B3-B425-461A-9FF1-4C5550ACAC48}" type="presOf" srcId="{9C2A4497-CBA4-4FD9-971A-44BE8864ECEC}" destId="{E2D70CFC-B49B-4F36-8F37-0E49D868A0B1}" srcOrd="0" destOrd="1" presId="urn:microsoft.com/office/officeart/2005/8/layout/chevronAccent+Icon"/>
    <dgm:cxn modelId="{2B0C69B5-9C44-458A-AA1E-EB52FE31DEC2}" type="presOf" srcId="{0CDA6842-FCB7-4C22-816A-C44203808334}" destId="{E2D70CFC-B49B-4F36-8F37-0E49D868A0B1}" srcOrd="0" destOrd="0" presId="urn:microsoft.com/office/officeart/2005/8/layout/chevronAccent+Icon"/>
    <dgm:cxn modelId="{18C49FBC-AAA4-4E57-ACE6-61E72E795136}" type="presOf" srcId="{296B2DFC-0507-47C6-8561-2A09B4D1DD9A}" destId="{E2D70CFC-B49B-4F36-8F37-0E49D868A0B1}" srcOrd="0" destOrd="2" presId="urn:microsoft.com/office/officeart/2005/8/layout/chevronAccent+Icon"/>
    <dgm:cxn modelId="{30958DC5-7E2E-40E9-A60C-3C9FDB2E25EB}" srcId="{0CDA6842-FCB7-4C22-816A-C44203808334}" destId="{296B2DFC-0507-47C6-8561-2A09B4D1DD9A}" srcOrd="1" destOrd="0" parTransId="{9F71AAEA-4C97-40A5-8388-587A5E206877}" sibTransId="{009B4545-7207-4780-BB1D-49FA47822E83}"/>
    <dgm:cxn modelId="{943A2032-B9F2-4B49-AFA1-BFDFCD0E320A}" type="presParOf" srcId="{CC42C072-2961-4AAB-8E15-5F50422F349B}" destId="{5D5176F3-D6ED-4144-97FE-FABA51C5AC3A}" srcOrd="0" destOrd="0" presId="urn:microsoft.com/office/officeart/2005/8/layout/chevronAccent+Icon"/>
    <dgm:cxn modelId="{2E2827D1-422E-466F-9328-D96D426B63BF}" type="presParOf" srcId="{5D5176F3-D6ED-4144-97FE-FABA51C5AC3A}" destId="{EC1C71B2-7B22-4D13-8CBC-07C1829E458E}" srcOrd="0" destOrd="0" presId="urn:microsoft.com/office/officeart/2005/8/layout/chevronAccent+Icon"/>
    <dgm:cxn modelId="{C4AB3A2B-001C-486E-9F9A-81A43E904072}" type="presParOf" srcId="{5D5176F3-D6ED-4144-97FE-FABA51C5AC3A}" destId="{E2D70CFC-B49B-4F36-8F37-0E49D868A0B1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39D817-A9A6-49AC-91C3-9A9029A1C92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85A8E3F-6673-43E5-BA9F-91131A0B389E}">
      <dgm:prSet custT="1"/>
      <dgm:spPr/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Obey legal authority, </a:t>
          </a:r>
          <a:r>
            <a:rPr lang="en-US" sz="2800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Rom. 13:1-5</a:t>
          </a:r>
        </a:p>
      </dgm:t>
      <dgm:extLst>
        <a:ext uri="{E40237B7-FDA0-4F09-8148-C483321AD2D9}">
          <dgm14:cNvPr xmlns:dgm14="http://schemas.microsoft.com/office/drawing/2010/diagram" id="0" name="" title="Level 1 label and status"/>
        </a:ext>
      </dgm:extLst>
    </dgm:pt>
    <dgm:pt modelId="{A332B8CB-171B-415A-B566-B7038C8A9487}" type="parTrans" cxnId="{8196746A-1BB9-47D0-98BC-902F5A2B3EA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AB13DBF-F1C2-4C94-AED4-855794292BE7}" type="sibTrans" cxnId="{8196746A-1BB9-47D0-98BC-902F5A2B3EA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 title="Curve"/>
        </a:ext>
      </dgm:extLst>
    </dgm:pt>
    <dgm:pt modelId="{FCFBC764-D8CE-44F5-8F4E-BD7B9AE01BBC}">
      <dgm:prSet custT="1"/>
      <dgm:spPr/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Taxes and honor, </a:t>
          </a:r>
          <a:r>
            <a:rPr lang="en-US" sz="2800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Rom. 13:6-7</a:t>
          </a:r>
        </a:p>
      </dgm:t>
      <dgm:extLst>
        <a:ext uri="{E40237B7-FDA0-4F09-8148-C483321AD2D9}">
          <dgm14:cNvPr xmlns:dgm14="http://schemas.microsoft.com/office/drawing/2010/diagram" id="0" name="" title="Level 2 label and status"/>
        </a:ext>
      </dgm:extLst>
    </dgm:pt>
    <dgm:pt modelId="{53E44837-C6E0-400B-9EF7-D8C370B3B03A}" type="parTrans" cxnId="{EB388E2F-2DDD-4233-9E3F-F2A75D1689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9669B0-EE9E-45B8-85AC-B743C8A88238}" type="sibTrans" cxnId="{EB388E2F-2DDD-4233-9E3F-F2A75D1689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959EC7B-38DB-48C6-B0F7-2516A839562C}">
      <dgm:prSet custT="1"/>
      <dgm:spPr/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Pray for leaders, </a:t>
          </a:r>
          <a:r>
            <a:rPr lang="en-US" sz="2800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1 Tim. 2:1-2 </a:t>
          </a:r>
        </a:p>
      </dgm:t>
      <dgm:extLst>
        <a:ext uri="{E40237B7-FDA0-4F09-8148-C483321AD2D9}">
          <dgm14:cNvPr xmlns:dgm14="http://schemas.microsoft.com/office/drawing/2010/diagram" id="0" name="" title="Level 3 label and status"/>
        </a:ext>
      </dgm:extLst>
    </dgm:pt>
    <dgm:pt modelId="{874D96F2-18BF-4C59-BBFE-0691D3BD6A93}" type="parTrans" cxnId="{3BD3D71B-7A9D-4761-B3C6-00B57F3DB70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9A33F82-70E1-44CD-AD48-533C222CDAEB}" type="sibTrans" cxnId="{3BD3D71B-7A9D-4761-B3C6-00B57F3DB70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8137C2E-0F5F-45DF-8913-10FB5607A612}">
      <dgm:prSet custT="1"/>
      <dgm:spPr/>
      <dgm:t>
        <a:bodyPr/>
        <a:lstStyle/>
        <a:p>
          <a:pPr rtl="0"/>
          <a:r>
            <a:rPr lang="en-US" sz="28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Justice to all, </a:t>
          </a:r>
          <a:r>
            <a:rPr lang="en-US" sz="2800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Romans 13:8-10</a:t>
          </a:r>
        </a:p>
      </dgm:t>
      <dgm:extLst>
        <a:ext uri="{E40237B7-FDA0-4F09-8148-C483321AD2D9}">
          <dgm14:cNvPr xmlns:dgm14="http://schemas.microsoft.com/office/drawing/2010/diagram" id="0" name="" title="Level 4 label and status"/>
        </a:ext>
      </dgm:extLst>
    </dgm:pt>
    <dgm:pt modelId="{F003C707-4205-4204-8997-6F4FDC45BE6A}" type="parTrans" cxnId="{B795AE91-2CA6-4F02-A62F-36E6020F2D8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44F14F-8498-4933-9CFA-CD58734FDFD0}" type="sibTrans" cxnId="{B795AE91-2CA6-4F02-A62F-36E6020F2D8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402745E-8C98-497E-BB6C-70FB14C3A79B}">
      <dgm:prSet/>
      <dgm:spPr/>
      <dgm:t>
        <a:bodyPr/>
        <a:lstStyle/>
        <a:p>
          <a:pPr rtl="0"/>
          <a:r>
            <a:rPr lang="en-U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 Advance liberty and justice, </a:t>
          </a:r>
          <a:r>
            <a:rPr lang="en-US" i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Acts 25:11</a:t>
          </a:r>
        </a:p>
      </dgm:t>
      <dgm:extLst>
        <a:ext uri="{E40237B7-FDA0-4F09-8148-C483321AD2D9}">
          <dgm14:cNvPr xmlns:dgm14="http://schemas.microsoft.com/office/drawing/2010/diagram" id="0" name="" title="Level 5 label and status"/>
        </a:ext>
      </dgm:extLst>
    </dgm:pt>
    <dgm:pt modelId="{E3196EAE-51B3-4DAE-B88F-7D2BE2DA4E9F}" type="parTrans" cxnId="{B3D93087-6524-4C77-B2F9-91B2BB98F39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E77F66F-98BB-4DC7-A327-B4A5AADDBC44}" type="sibTrans" cxnId="{B3D93087-6524-4C77-B2F9-91B2BB98F39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C55DA06-EC77-4AF4-A396-3D94F924D29A}" type="pres">
      <dgm:prSet presAssocID="{6539D817-A9A6-49AC-91C3-9A9029A1C922}" presName="Name0" presStyleCnt="0">
        <dgm:presLayoutVars>
          <dgm:chMax val="7"/>
          <dgm:chPref val="7"/>
          <dgm:dir/>
        </dgm:presLayoutVars>
      </dgm:prSet>
      <dgm:spPr/>
    </dgm:pt>
    <dgm:pt modelId="{E71FBC44-5B84-4635-AB49-C5691CF606A6}" type="pres">
      <dgm:prSet presAssocID="{6539D817-A9A6-49AC-91C3-9A9029A1C922}" presName="Name1" presStyleCnt="0"/>
      <dgm:spPr/>
    </dgm:pt>
    <dgm:pt modelId="{EB59A96A-CE84-462F-9493-155F11881A62}" type="pres">
      <dgm:prSet presAssocID="{6539D817-A9A6-49AC-91C3-9A9029A1C922}" presName="cycle" presStyleCnt="0"/>
      <dgm:spPr/>
    </dgm:pt>
    <dgm:pt modelId="{054915B1-085A-4ADC-B653-10081DCD0EA9}" type="pres">
      <dgm:prSet presAssocID="{6539D817-A9A6-49AC-91C3-9A9029A1C922}" presName="srcNode" presStyleLbl="node1" presStyleIdx="0" presStyleCnt="5"/>
      <dgm:spPr/>
    </dgm:pt>
    <dgm:pt modelId="{A5CCEC8E-9174-4C7D-B544-BBD17FE54CB3}" type="pres">
      <dgm:prSet presAssocID="{6539D817-A9A6-49AC-91C3-9A9029A1C922}" presName="conn" presStyleLbl="parChTrans1D2" presStyleIdx="0" presStyleCnt="1"/>
      <dgm:spPr/>
    </dgm:pt>
    <dgm:pt modelId="{E0118591-8FE2-4AB8-B63F-2FA777571D0E}" type="pres">
      <dgm:prSet presAssocID="{6539D817-A9A6-49AC-91C3-9A9029A1C922}" presName="extraNode" presStyleLbl="node1" presStyleIdx="0" presStyleCnt="5"/>
      <dgm:spPr/>
    </dgm:pt>
    <dgm:pt modelId="{B54BF56E-FF7C-462B-BDEF-94A9ECD23A96}" type="pres">
      <dgm:prSet presAssocID="{6539D817-A9A6-49AC-91C3-9A9029A1C922}" presName="dstNode" presStyleLbl="node1" presStyleIdx="0" presStyleCnt="5"/>
      <dgm:spPr/>
    </dgm:pt>
    <dgm:pt modelId="{80334F07-121B-40EE-9400-5E253723EAD5}" type="pres">
      <dgm:prSet presAssocID="{785A8E3F-6673-43E5-BA9F-91131A0B389E}" presName="text_1" presStyleLbl="node1" presStyleIdx="0" presStyleCnt="5">
        <dgm:presLayoutVars>
          <dgm:bulletEnabled val="1"/>
        </dgm:presLayoutVars>
      </dgm:prSet>
      <dgm:spPr/>
    </dgm:pt>
    <dgm:pt modelId="{02E156C6-3C5B-4C75-AD35-1A7F7398D99E}" type="pres">
      <dgm:prSet presAssocID="{785A8E3F-6673-43E5-BA9F-91131A0B389E}" presName="accent_1" presStyleCnt="0"/>
      <dgm:spPr/>
    </dgm:pt>
    <dgm:pt modelId="{C69DE25E-0FEB-4762-8745-9E19317BA790}" type="pres">
      <dgm:prSet presAssocID="{785A8E3F-6673-43E5-BA9F-91131A0B389E}" presName="accentRepeatNode" presStyleLbl="solidFgAcc1" presStyleIdx="0" presStyleCnt="5"/>
      <dgm:spPr/>
      <dgm:extLst>
        <a:ext uri="{E40237B7-FDA0-4F09-8148-C483321AD2D9}">
          <dgm14:cNvPr xmlns:dgm14="http://schemas.microsoft.com/office/drawing/2010/diagram" id="0" name="" title="Circle for level 1"/>
        </a:ext>
      </dgm:extLst>
    </dgm:pt>
    <dgm:pt modelId="{6E9ACDEA-2479-43A3-BC50-5E8DC199105E}" type="pres">
      <dgm:prSet presAssocID="{FCFBC764-D8CE-44F5-8F4E-BD7B9AE01BBC}" presName="text_2" presStyleLbl="node1" presStyleIdx="1" presStyleCnt="5">
        <dgm:presLayoutVars>
          <dgm:bulletEnabled val="1"/>
        </dgm:presLayoutVars>
      </dgm:prSet>
      <dgm:spPr/>
    </dgm:pt>
    <dgm:pt modelId="{F77992BE-49C0-44EF-9EB0-F801267BCF54}" type="pres">
      <dgm:prSet presAssocID="{FCFBC764-D8CE-44F5-8F4E-BD7B9AE01BBC}" presName="accent_2" presStyleCnt="0"/>
      <dgm:spPr/>
    </dgm:pt>
    <dgm:pt modelId="{2735700C-DFC4-47C9-BFDA-A56DEE3AEDB8}" type="pres">
      <dgm:prSet presAssocID="{FCFBC764-D8CE-44F5-8F4E-BD7B9AE01BBC}" presName="accentRepeatNode" presStyleLbl="solidFgAcc1" presStyleIdx="1" presStyleCnt="5"/>
      <dgm:spPr/>
      <dgm:extLst>
        <a:ext uri="{E40237B7-FDA0-4F09-8148-C483321AD2D9}">
          <dgm14:cNvPr xmlns:dgm14="http://schemas.microsoft.com/office/drawing/2010/diagram" id="0" name="" title="Circle for level 2"/>
        </a:ext>
      </dgm:extLst>
    </dgm:pt>
    <dgm:pt modelId="{602E4294-5230-4DC9-A478-6B826AA3E572}" type="pres">
      <dgm:prSet presAssocID="{D959EC7B-38DB-48C6-B0F7-2516A839562C}" presName="text_3" presStyleLbl="node1" presStyleIdx="2" presStyleCnt="5">
        <dgm:presLayoutVars>
          <dgm:bulletEnabled val="1"/>
        </dgm:presLayoutVars>
      </dgm:prSet>
      <dgm:spPr/>
    </dgm:pt>
    <dgm:pt modelId="{05B2EA5A-0A0B-4C0F-A8E4-482B448C2C74}" type="pres">
      <dgm:prSet presAssocID="{D959EC7B-38DB-48C6-B0F7-2516A839562C}" presName="accent_3" presStyleCnt="0"/>
      <dgm:spPr/>
    </dgm:pt>
    <dgm:pt modelId="{E69F6C4C-B70F-43EC-997F-442A2DCD9652}" type="pres">
      <dgm:prSet presAssocID="{D959EC7B-38DB-48C6-B0F7-2516A839562C}" presName="accentRepeatNode" presStyleLbl="solidFgAcc1" presStyleIdx="2" presStyleCnt="5"/>
      <dgm:spPr/>
      <dgm:extLst>
        <a:ext uri="{E40237B7-FDA0-4F09-8148-C483321AD2D9}">
          <dgm14:cNvPr xmlns:dgm14="http://schemas.microsoft.com/office/drawing/2010/diagram" id="0" name="" title="Circle for level 3"/>
        </a:ext>
      </dgm:extLst>
    </dgm:pt>
    <dgm:pt modelId="{F1A77A98-C056-4C94-AAAA-085724BCCFA7}" type="pres">
      <dgm:prSet presAssocID="{48137C2E-0F5F-45DF-8913-10FB5607A612}" presName="text_4" presStyleLbl="node1" presStyleIdx="3" presStyleCnt="5">
        <dgm:presLayoutVars>
          <dgm:bulletEnabled val="1"/>
        </dgm:presLayoutVars>
      </dgm:prSet>
      <dgm:spPr/>
    </dgm:pt>
    <dgm:pt modelId="{8CA85A53-049C-4608-9E46-FC2BE1B1A451}" type="pres">
      <dgm:prSet presAssocID="{48137C2E-0F5F-45DF-8913-10FB5607A612}" presName="accent_4" presStyleCnt="0"/>
      <dgm:spPr/>
    </dgm:pt>
    <dgm:pt modelId="{2BC7BD0A-650B-42E8-899B-065889F4A25D}" type="pres">
      <dgm:prSet presAssocID="{48137C2E-0F5F-45DF-8913-10FB5607A612}" presName="accentRepeatNode" presStyleLbl="solidFgAcc1" presStyleIdx="3" presStyleCnt="5"/>
      <dgm:spPr/>
      <dgm:extLst>
        <a:ext uri="{E40237B7-FDA0-4F09-8148-C483321AD2D9}">
          <dgm14:cNvPr xmlns:dgm14="http://schemas.microsoft.com/office/drawing/2010/diagram" id="0" name="" title="Circle for level 4"/>
        </a:ext>
      </dgm:extLst>
    </dgm:pt>
    <dgm:pt modelId="{039B388F-C082-4B3D-BDF5-570C6874B03D}" type="pres">
      <dgm:prSet presAssocID="{C402745E-8C98-497E-BB6C-70FB14C3A79B}" presName="text_5" presStyleLbl="node1" presStyleIdx="4" presStyleCnt="5" custScaleX="104090" custLinFactNeighborX="3342" custLinFactNeighborY="3513">
        <dgm:presLayoutVars>
          <dgm:bulletEnabled val="1"/>
        </dgm:presLayoutVars>
      </dgm:prSet>
      <dgm:spPr/>
    </dgm:pt>
    <dgm:pt modelId="{F87EB766-94BE-499C-BFB5-399A57B3BDEF}" type="pres">
      <dgm:prSet presAssocID="{C402745E-8C98-497E-BB6C-70FB14C3A79B}" presName="accent_5" presStyleCnt="0"/>
      <dgm:spPr/>
    </dgm:pt>
    <dgm:pt modelId="{BC59C54A-67F5-47AE-9AC0-3149B2F58E7B}" type="pres">
      <dgm:prSet presAssocID="{C402745E-8C98-497E-BB6C-70FB14C3A79B}" presName="accentRepeatNode" presStyleLbl="solidFgAcc1" presStyleIdx="4" presStyleCnt="5"/>
      <dgm:spPr/>
      <dgm:extLst>
        <a:ext uri="{E40237B7-FDA0-4F09-8148-C483321AD2D9}">
          <dgm14:cNvPr xmlns:dgm14="http://schemas.microsoft.com/office/drawing/2010/diagram" id="0" name="" title="Circle for level 5"/>
        </a:ext>
      </dgm:extLst>
    </dgm:pt>
  </dgm:ptLst>
  <dgm:cxnLst>
    <dgm:cxn modelId="{B08C2500-9BED-49A5-88DA-E528ED9050DF}" type="presOf" srcId="{FCFBC764-D8CE-44F5-8F4E-BD7B9AE01BBC}" destId="{6E9ACDEA-2479-43A3-BC50-5E8DC199105E}" srcOrd="0" destOrd="0" presId="urn:microsoft.com/office/officeart/2008/layout/VerticalCurvedList"/>
    <dgm:cxn modelId="{6C686010-1663-4626-ACDB-5799FDAD8A70}" type="presOf" srcId="{C402745E-8C98-497E-BB6C-70FB14C3A79B}" destId="{039B388F-C082-4B3D-BDF5-570C6874B03D}" srcOrd="0" destOrd="0" presId="urn:microsoft.com/office/officeart/2008/layout/VerticalCurvedList"/>
    <dgm:cxn modelId="{AD018019-DE1F-403D-B011-0CFD48A73DE5}" type="presOf" srcId="{785A8E3F-6673-43E5-BA9F-91131A0B389E}" destId="{80334F07-121B-40EE-9400-5E253723EAD5}" srcOrd="0" destOrd="0" presId="urn:microsoft.com/office/officeart/2008/layout/VerticalCurvedList"/>
    <dgm:cxn modelId="{3BD3D71B-7A9D-4761-B3C6-00B57F3DB706}" srcId="{6539D817-A9A6-49AC-91C3-9A9029A1C922}" destId="{D959EC7B-38DB-48C6-B0F7-2516A839562C}" srcOrd="2" destOrd="0" parTransId="{874D96F2-18BF-4C59-BBFE-0691D3BD6A93}" sibTransId="{69A33F82-70E1-44CD-AD48-533C222CDAEB}"/>
    <dgm:cxn modelId="{EB388E2F-2DDD-4233-9E3F-F2A75D16890B}" srcId="{6539D817-A9A6-49AC-91C3-9A9029A1C922}" destId="{FCFBC764-D8CE-44F5-8F4E-BD7B9AE01BBC}" srcOrd="1" destOrd="0" parTransId="{53E44837-C6E0-400B-9EF7-D8C370B3B03A}" sibTransId="{6C9669B0-EE9E-45B8-85AC-B743C8A88238}"/>
    <dgm:cxn modelId="{8196746A-1BB9-47D0-98BC-902F5A2B3EAC}" srcId="{6539D817-A9A6-49AC-91C3-9A9029A1C922}" destId="{785A8E3F-6673-43E5-BA9F-91131A0B389E}" srcOrd="0" destOrd="0" parTransId="{A332B8CB-171B-415A-B566-B7038C8A9487}" sibTransId="{AAB13DBF-F1C2-4C94-AED4-855794292BE7}"/>
    <dgm:cxn modelId="{B3D93087-6524-4C77-B2F9-91B2BB98F39C}" srcId="{6539D817-A9A6-49AC-91C3-9A9029A1C922}" destId="{C402745E-8C98-497E-BB6C-70FB14C3A79B}" srcOrd="4" destOrd="0" parTransId="{E3196EAE-51B3-4DAE-B88F-7D2BE2DA4E9F}" sibTransId="{EE77F66F-98BB-4DC7-A327-B4A5AADDBC44}"/>
    <dgm:cxn modelId="{B795AE91-2CA6-4F02-A62F-36E6020F2D85}" srcId="{6539D817-A9A6-49AC-91C3-9A9029A1C922}" destId="{48137C2E-0F5F-45DF-8913-10FB5607A612}" srcOrd="3" destOrd="0" parTransId="{F003C707-4205-4204-8997-6F4FDC45BE6A}" sibTransId="{6C44F14F-8498-4933-9CFA-CD58734FDFD0}"/>
    <dgm:cxn modelId="{0C902D97-3353-4A00-B3DC-46F65984FF1E}" type="presOf" srcId="{AAB13DBF-F1C2-4C94-AED4-855794292BE7}" destId="{A5CCEC8E-9174-4C7D-B544-BBD17FE54CB3}" srcOrd="0" destOrd="0" presId="urn:microsoft.com/office/officeart/2008/layout/VerticalCurvedList"/>
    <dgm:cxn modelId="{002A03A7-267F-4EC3-B9AE-B0EF54AB476D}" type="presOf" srcId="{D959EC7B-38DB-48C6-B0F7-2516A839562C}" destId="{602E4294-5230-4DC9-A478-6B826AA3E572}" srcOrd="0" destOrd="0" presId="urn:microsoft.com/office/officeart/2008/layout/VerticalCurvedList"/>
    <dgm:cxn modelId="{700AC3DB-CBAD-4869-88B3-8EB468F2894D}" type="presOf" srcId="{48137C2E-0F5F-45DF-8913-10FB5607A612}" destId="{F1A77A98-C056-4C94-AAAA-085724BCCFA7}" srcOrd="0" destOrd="0" presId="urn:microsoft.com/office/officeart/2008/layout/VerticalCurvedList"/>
    <dgm:cxn modelId="{28D22EFD-B6C9-4EA5-B206-0B3E871F9DB4}" type="presOf" srcId="{6539D817-A9A6-49AC-91C3-9A9029A1C922}" destId="{2C55DA06-EC77-4AF4-A396-3D94F924D29A}" srcOrd="0" destOrd="0" presId="urn:microsoft.com/office/officeart/2008/layout/VerticalCurvedList"/>
    <dgm:cxn modelId="{918E5510-356A-421E-A6B8-B9839467DAC0}" type="presParOf" srcId="{2C55DA06-EC77-4AF4-A396-3D94F924D29A}" destId="{E71FBC44-5B84-4635-AB49-C5691CF606A6}" srcOrd="0" destOrd="0" presId="urn:microsoft.com/office/officeart/2008/layout/VerticalCurvedList"/>
    <dgm:cxn modelId="{F74A38A3-CFA2-4ED4-8C9E-35C874780CB1}" type="presParOf" srcId="{E71FBC44-5B84-4635-AB49-C5691CF606A6}" destId="{EB59A96A-CE84-462F-9493-155F11881A62}" srcOrd="0" destOrd="0" presId="urn:microsoft.com/office/officeart/2008/layout/VerticalCurvedList"/>
    <dgm:cxn modelId="{A460BCD1-5AE2-4810-A9CF-9FC0C4EBD0EC}" type="presParOf" srcId="{EB59A96A-CE84-462F-9493-155F11881A62}" destId="{054915B1-085A-4ADC-B653-10081DCD0EA9}" srcOrd="0" destOrd="0" presId="urn:microsoft.com/office/officeart/2008/layout/VerticalCurvedList"/>
    <dgm:cxn modelId="{F35A38B8-8994-411F-9CA6-387E5EEE0F32}" type="presParOf" srcId="{EB59A96A-CE84-462F-9493-155F11881A62}" destId="{A5CCEC8E-9174-4C7D-B544-BBD17FE54CB3}" srcOrd="1" destOrd="0" presId="urn:microsoft.com/office/officeart/2008/layout/VerticalCurvedList"/>
    <dgm:cxn modelId="{B61BA2DE-4DB5-4B62-A187-005CE4FB745A}" type="presParOf" srcId="{EB59A96A-CE84-462F-9493-155F11881A62}" destId="{E0118591-8FE2-4AB8-B63F-2FA777571D0E}" srcOrd="2" destOrd="0" presId="urn:microsoft.com/office/officeart/2008/layout/VerticalCurvedList"/>
    <dgm:cxn modelId="{73B97898-8E25-469C-B330-1964F7A4C864}" type="presParOf" srcId="{EB59A96A-CE84-462F-9493-155F11881A62}" destId="{B54BF56E-FF7C-462B-BDEF-94A9ECD23A96}" srcOrd="3" destOrd="0" presId="urn:microsoft.com/office/officeart/2008/layout/VerticalCurvedList"/>
    <dgm:cxn modelId="{23B2151E-5D6D-41CF-8750-55271BA89C65}" type="presParOf" srcId="{E71FBC44-5B84-4635-AB49-C5691CF606A6}" destId="{80334F07-121B-40EE-9400-5E253723EAD5}" srcOrd="1" destOrd="0" presId="urn:microsoft.com/office/officeart/2008/layout/VerticalCurvedList"/>
    <dgm:cxn modelId="{65756408-B8FB-4994-AF85-BBCD33B13E72}" type="presParOf" srcId="{E71FBC44-5B84-4635-AB49-C5691CF606A6}" destId="{02E156C6-3C5B-4C75-AD35-1A7F7398D99E}" srcOrd="2" destOrd="0" presId="urn:microsoft.com/office/officeart/2008/layout/VerticalCurvedList"/>
    <dgm:cxn modelId="{1E107579-4C09-4B63-94C2-C08D2F6DD1B0}" type="presParOf" srcId="{02E156C6-3C5B-4C75-AD35-1A7F7398D99E}" destId="{C69DE25E-0FEB-4762-8745-9E19317BA790}" srcOrd="0" destOrd="0" presId="urn:microsoft.com/office/officeart/2008/layout/VerticalCurvedList"/>
    <dgm:cxn modelId="{F04AAA52-FDD1-42F2-9D2C-52ED3F5DBDE4}" type="presParOf" srcId="{E71FBC44-5B84-4635-AB49-C5691CF606A6}" destId="{6E9ACDEA-2479-43A3-BC50-5E8DC199105E}" srcOrd="3" destOrd="0" presId="urn:microsoft.com/office/officeart/2008/layout/VerticalCurvedList"/>
    <dgm:cxn modelId="{D4DFE2D9-AB41-4EF8-A849-168452A94BBC}" type="presParOf" srcId="{E71FBC44-5B84-4635-AB49-C5691CF606A6}" destId="{F77992BE-49C0-44EF-9EB0-F801267BCF54}" srcOrd="4" destOrd="0" presId="urn:microsoft.com/office/officeart/2008/layout/VerticalCurvedList"/>
    <dgm:cxn modelId="{5DD5DEF9-58C2-4AC2-9C73-C4F3134ED727}" type="presParOf" srcId="{F77992BE-49C0-44EF-9EB0-F801267BCF54}" destId="{2735700C-DFC4-47C9-BFDA-A56DEE3AEDB8}" srcOrd="0" destOrd="0" presId="urn:microsoft.com/office/officeart/2008/layout/VerticalCurvedList"/>
    <dgm:cxn modelId="{7D479D9C-191D-45EB-980B-BB6C3619470A}" type="presParOf" srcId="{E71FBC44-5B84-4635-AB49-C5691CF606A6}" destId="{602E4294-5230-4DC9-A478-6B826AA3E572}" srcOrd="5" destOrd="0" presId="urn:microsoft.com/office/officeart/2008/layout/VerticalCurvedList"/>
    <dgm:cxn modelId="{8C2005F4-F3A0-47ED-B6AC-A0986E94AEBC}" type="presParOf" srcId="{E71FBC44-5B84-4635-AB49-C5691CF606A6}" destId="{05B2EA5A-0A0B-4C0F-A8E4-482B448C2C74}" srcOrd="6" destOrd="0" presId="urn:microsoft.com/office/officeart/2008/layout/VerticalCurvedList"/>
    <dgm:cxn modelId="{A156549E-07CD-47EB-840F-2E5B2C70A915}" type="presParOf" srcId="{05B2EA5A-0A0B-4C0F-A8E4-482B448C2C74}" destId="{E69F6C4C-B70F-43EC-997F-442A2DCD9652}" srcOrd="0" destOrd="0" presId="urn:microsoft.com/office/officeart/2008/layout/VerticalCurvedList"/>
    <dgm:cxn modelId="{48FD987B-4AD2-472C-AC19-7BEED05D8BCB}" type="presParOf" srcId="{E71FBC44-5B84-4635-AB49-C5691CF606A6}" destId="{F1A77A98-C056-4C94-AAAA-085724BCCFA7}" srcOrd="7" destOrd="0" presId="urn:microsoft.com/office/officeart/2008/layout/VerticalCurvedList"/>
    <dgm:cxn modelId="{8BDD9E84-0E94-4BFF-A445-2BF21167D375}" type="presParOf" srcId="{E71FBC44-5B84-4635-AB49-C5691CF606A6}" destId="{8CA85A53-049C-4608-9E46-FC2BE1B1A451}" srcOrd="8" destOrd="0" presId="urn:microsoft.com/office/officeart/2008/layout/VerticalCurvedList"/>
    <dgm:cxn modelId="{54ECF87E-92A3-4CBF-BFC1-BC2F5A08241F}" type="presParOf" srcId="{8CA85A53-049C-4608-9E46-FC2BE1B1A451}" destId="{2BC7BD0A-650B-42E8-899B-065889F4A25D}" srcOrd="0" destOrd="0" presId="urn:microsoft.com/office/officeart/2008/layout/VerticalCurvedList"/>
    <dgm:cxn modelId="{09555F82-61BF-4AD1-B5EA-EB3802FD643A}" type="presParOf" srcId="{E71FBC44-5B84-4635-AB49-C5691CF606A6}" destId="{039B388F-C082-4B3D-BDF5-570C6874B03D}" srcOrd="9" destOrd="0" presId="urn:microsoft.com/office/officeart/2008/layout/VerticalCurvedList"/>
    <dgm:cxn modelId="{ACD02B46-A0CB-4B6C-9F8E-B4ADB41051D6}" type="presParOf" srcId="{E71FBC44-5B84-4635-AB49-C5691CF606A6}" destId="{F87EB766-94BE-499C-BFB5-399A57B3BDEF}" srcOrd="10" destOrd="0" presId="urn:microsoft.com/office/officeart/2008/layout/VerticalCurvedList"/>
    <dgm:cxn modelId="{B187333D-4637-4B12-982C-E3B0F41D3E9E}" type="presParOf" srcId="{F87EB766-94BE-499C-BFB5-399A57B3BDEF}" destId="{BC59C54A-67F5-47AE-9AC0-3149B2F58E7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C71B2-7B22-4D13-8CBC-07C1829E458E}">
      <dsp:nvSpPr>
        <dsp:cNvPr id="0" name=""/>
        <dsp:cNvSpPr/>
      </dsp:nvSpPr>
      <dsp:spPr>
        <a:xfrm>
          <a:off x="4883" y="109788"/>
          <a:ext cx="8546782" cy="3299058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70CFC-B49B-4F36-8F37-0E49D868A0B1}">
      <dsp:nvSpPr>
        <dsp:cNvPr id="0" name=""/>
        <dsp:cNvSpPr/>
      </dsp:nvSpPr>
      <dsp:spPr>
        <a:xfrm>
          <a:off x="2036616" y="934553"/>
          <a:ext cx="7712099" cy="3299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t" anchorCtr="0">
          <a:noAutofit/>
        </a:bodyPr>
        <a:lstStyle/>
        <a:p>
          <a:pPr marL="0" lvl="0" indent="0" algn="l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4000" kern="1200" dirty="0">
              <a:latin typeface="Source Sans Pro Semibold" panose="020B0603030403020204" pitchFamily="34" charset="0"/>
              <a:ea typeface="Source Sans Pro Semibold" panose="020B0603030403020204" pitchFamily="34" charset="0"/>
            </a:rPr>
            <a:t>Heavenly Citizenship </a:t>
          </a:r>
          <a:r>
            <a:rPr lang="en-US" sz="4000" i="1" kern="1200" dirty="0">
              <a:latin typeface="Source Sans Pro" panose="020B0503030403020204" pitchFamily="34" charset="0"/>
              <a:ea typeface="Source Sans Pro" panose="020B0503030403020204" pitchFamily="34" charset="0"/>
            </a:rPr>
            <a:t>(Phil. 3:20)</a:t>
          </a:r>
        </a:p>
        <a:p>
          <a:pPr marL="0" lvl="0" indent="0" algn="l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US" sz="800" i="1" kern="1200" dirty="0">
            <a:latin typeface="Source Sans Pro" panose="020B0503030403020204" pitchFamily="34" charset="0"/>
            <a:ea typeface="Source Sans Pro" panose="020B0503030403020204" pitchFamily="34" charset="0"/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Source Sans Pro" panose="020B0503030403020204" pitchFamily="34" charset="0"/>
              <a:ea typeface="Source Sans Pro" panose="020B0503030403020204" pitchFamily="34" charset="0"/>
            </a:rPr>
            <a:t>God first, </a:t>
          </a:r>
          <a:r>
            <a:rPr lang="en-US" sz="3200" i="1" kern="1200" dirty="0">
              <a:latin typeface="Source Sans Pro" panose="020B0503030403020204" pitchFamily="34" charset="0"/>
              <a:ea typeface="Source Sans Pro" panose="020B0503030403020204" pitchFamily="34" charset="0"/>
            </a:rPr>
            <a:t>Acts 5:29</a:t>
          </a: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Source Sans Pro" panose="020B0503030403020204" pitchFamily="34" charset="0"/>
              <a:ea typeface="Source Sans Pro" panose="020B0503030403020204" pitchFamily="34" charset="0"/>
            </a:rPr>
            <a:t>We live in sin-filled world, </a:t>
          </a:r>
          <a:r>
            <a:rPr lang="en-US" sz="3200" i="1" kern="1200" dirty="0">
              <a:latin typeface="Source Sans Pro" panose="020B0503030403020204" pitchFamily="34" charset="0"/>
              <a:ea typeface="Source Sans Pro" panose="020B0503030403020204" pitchFamily="34" charset="0"/>
            </a:rPr>
            <a:t>1 Cor. 5:9-10</a:t>
          </a: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Source Sans Pro" panose="020B0503030403020204" pitchFamily="34" charset="0"/>
              <a:ea typeface="Source Sans Pro" panose="020B0503030403020204" pitchFamily="34" charset="0"/>
            </a:rPr>
            <a:t>Salt of earth and Light of world, </a:t>
          </a:r>
          <a:br>
            <a:rPr lang="en-US" sz="3200" kern="1200" dirty="0">
              <a:latin typeface="Source Sans Pro" panose="020B0503030403020204" pitchFamily="34" charset="0"/>
              <a:ea typeface="Source Sans Pro" panose="020B0503030403020204" pitchFamily="34" charset="0"/>
            </a:rPr>
          </a:br>
          <a:r>
            <a:rPr lang="en-US" sz="3200" i="1" kern="1200" dirty="0">
              <a:latin typeface="Source Sans Pro" panose="020B0503030403020204" pitchFamily="34" charset="0"/>
              <a:ea typeface="Source Sans Pro" panose="020B0503030403020204" pitchFamily="34" charset="0"/>
            </a:rPr>
            <a:t>Matthew 5:13-14; 1 Peter 2:11-12</a:t>
          </a:r>
        </a:p>
      </dsp:txBody>
      <dsp:txXfrm>
        <a:off x="2133242" y="1031179"/>
        <a:ext cx="7518847" cy="3105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CEC8E-9174-4C7D-B544-BBD17FE54CB3}">
      <dsp:nvSpPr>
        <dsp:cNvPr id="0" name=""/>
        <dsp:cNvSpPr/>
      </dsp:nvSpPr>
      <dsp:spPr>
        <a:xfrm>
          <a:off x="-7403333" y="-1122168"/>
          <a:ext cx="8737179" cy="8737179"/>
        </a:xfrm>
        <a:prstGeom prst="blockArc">
          <a:avLst>
            <a:gd name="adj1" fmla="val 18900000"/>
            <a:gd name="adj2" fmla="val 2700000"/>
            <a:gd name="adj3" fmla="val 247"/>
          </a:avLst>
        </a:prstGeom>
        <a:noFill/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34F07-121B-40EE-9400-5E253723EAD5}">
      <dsp:nvSpPr>
        <dsp:cNvPr id="0" name=""/>
        <dsp:cNvSpPr/>
      </dsp:nvSpPr>
      <dsp:spPr>
        <a:xfrm>
          <a:off x="547927" y="405672"/>
          <a:ext cx="5970672" cy="8118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418" tIns="71120" rIns="71120" bIns="7112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Obey legal authority, </a:t>
          </a:r>
          <a:r>
            <a:rPr lang="en-US" sz="2800" i="1" kern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Rom. 13:1-5</a:t>
          </a:r>
        </a:p>
      </dsp:txBody>
      <dsp:txXfrm>
        <a:off x="547927" y="405672"/>
        <a:ext cx="5970672" cy="811864"/>
      </dsp:txXfrm>
    </dsp:sp>
    <dsp:sp modelId="{C69DE25E-0FEB-4762-8745-9E19317BA790}">
      <dsp:nvSpPr>
        <dsp:cNvPr id="0" name=""/>
        <dsp:cNvSpPr/>
      </dsp:nvSpPr>
      <dsp:spPr>
        <a:xfrm>
          <a:off x="40512" y="304189"/>
          <a:ext cx="1014831" cy="10148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9ACDEA-2479-43A3-BC50-5E8DC199105E}">
      <dsp:nvSpPr>
        <dsp:cNvPr id="0" name=""/>
        <dsp:cNvSpPr/>
      </dsp:nvSpPr>
      <dsp:spPr>
        <a:xfrm>
          <a:off x="1129686" y="1623080"/>
          <a:ext cx="5388913" cy="811864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418" tIns="71120" rIns="71120" bIns="7112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Taxes and honor, </a:t>
          </a:r>
          <a:r>
            <a:rPr lang="en-US" sz="2800" i="1" kern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Rom. 13:6-7</a:t>
          </a:r>
        </a:p>
      </dsp:txBody>
      <dsp:txXfrm>
        <a:off x="1129686" y="1623080"/>
        <a:ext cx="5388913" cy="811864"/>
      </dsp:txXfrm>
    </dsp:sp>
    <dsp:sp modelId="{2735700C-DFC4-47C9-BFDA-A56DEE3AEDB8}">
      <dsp:nvSpPr>
        <dsp:cNvPr id="0" name=""/>
        <dsp:cNvSpPr/>
      </dsp:nvSpPr>
      <dsp:spPr>
        <a:xfrm>
          <a:off x="622270" y="1521597"/>
          <a:ext cx="1014831" cy="10148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2E4294-5230-4DC9-A478-6B826AA3E572}">
      <dsp:nvSpPr>
        <dsp:cNvPr id="0" name=""/>
        <dsp:cNvSpPr/>
      </dsp:nvSpPr>
      <dsp:spPr>
        <a:xfrm>
          <a:off x="1308239" y="2840488"/>
          <a:ext cx="5210360" cy="811864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418" tIns="71120" rIns="71120" bIns="7112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Pray for leaders, </a:t>
          </a:r>
          <a:r>
            <a:rPr lang="en-US" sz="2800" i="1" kern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1 Tim. 2:1-2 </a:t>
          </a:r>
        </a:p>
      </dsp:txBody>
      <dsp:txXfrm>
        <a:off x="1308239" y="2840488"/>
        <a:ext cx="5210360" cy="811864"/>
      </dsp:txXfrm>
    </dsp:sp>
    <dsp:sp modelId="{E69F6C4C-B70F-43EC-997F-442A2DCD9652}">
      <dsp:nvSpPr>
        <dsp:cNvPr id="0" name=""/>
        <dsp:cNvSpPr/>
      </dsp:nvSpPr>
      <dsp:spPr>
        <a:xfrm>
          <a:off x="800824" y="2739005"/>
          <a:ext cx="1014831" cy="10148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A77A98-C056-4C94-AAAA-085724BCCFA7}">
      <dsp:nvSpPr>
        <dsp:cNvPr id="0" name=""/>
        <dsp:cNvSpPr/>
      </dsp:nvSpPr>
      <dsp:spPr>
        <a:xfrm>
          <a:off x="1129686" y="4057896"/>
          <a:ext cx="5388913" cy="811864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418" tIns="71120" rIns="71120" bIns="7112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Justice to all, </a:t>
          </a:r>
          <a:r>
            <a:rPr lang="en-US" sz="2800" i="1" kern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Romans 13:8-10</a:t>
          </a:r>
        </a:p>
      </dsp:txBody>
      <dsp:txXfrm>
        <a:off x="1129686" y="4057896"/>
        <a:ext cx="5388913" cy="811864"/>
      </dsp:txXfrm>
    </dsp:sp>
    <dsp:sp modelId="{2BC7BD0A-650B-42E8-899B-065889F4A25D}">
      <dsp:nvSpPr>
        <dsp:cNvPr id="0" name=""/>
        <dsp:cNvSpPr/>
      </dsp:nvSpPr>
      <dsp:spPr>
        <a:xfrm>
          <a:off x="622270" y="3956413"/>
          <a:ext cx="1014831" cy="10148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9B388F-C082-4B3D-BDF5-570C6874B03D}">
      <dsp:nvSpPr>
        <dsp:cNvPr id="0" name=""/>
        <dsp:cNvSpPr/>
      </dsp:nvSpPr>
      <dsp:spPr>
        <a:xfrm>
          <a:off x="458324" y="5303825"/>
          <a:ext cx="6214873" cy="81186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418" tIns="68580" rIns="68580" bIns="6858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 Advance liberty and justice, </a:t>
          </a:r>
          <a:r>
            <a:rPr lang="en-US" sz="2700" i="1" kern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rPr>
            <a:t>Acts 25:11</a:t>
          </a:r>
        </a:p>
      </dsp:txBody>
      <dsp:txXfrm>
        <a:off x="458324" y="5303825"/>
        <a:ext cx="6214873" cy="811864"/>
      </dsp:txXfrm>
    </dsp:sp>
    <dsp:sp modelId="{BC59C54A-67F5-47AE-9AC0-3149B2F58E7B}">
      <dsp:nvSpPr>
        <dsp:cNvPr id="0" name=""/>
        <dsp:cNvSpPr/>
      </dsp:nvSpPr>
      <dsp:spPr>
        <a:xfrm>
          <a:off x="40512" y="5173821"/>
          <a:ext cx="1014831" cy="101483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9/20/2020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9/20/2020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8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0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22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71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46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14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38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31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460" y="0"/>
            <a:ext cx="1218895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8" name="map" descr="Map of North America"/>
          <p:cNvSpPr>
            <a:spLocks noEditPoints="1"/>
          </p:cNvSpPr>
          <p:nvPr/>
        </p:nvSpPr>
        <p:spPr bwMode="auto">
          <a:xfrm>
            <a:off x="4473575" y="3175"/>
            <a:ext cx="7715250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922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8F87-D0E1-49FD-A6F6-42A28C9B9CAE}" type="datetime1">
              <a:rPr lang="en-US" smtClean="0"/>
              <a:t>9/20/2020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5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0A88-05C3-444C-81BE-1CD20413AF9F}" type="datetime1">
              <a:rPr lang="en-US" smtClean="0"/>
              <a:t>9/20/2020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8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821A-FCC9-41E0-9362-4C706AFDCCB7}" type="datetime1">
              <a:rPr lang="en-US" smtClean="0"/>
              <a:t>9/20/2020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D6C9-1E40-4381-9065-8070EEEF8535}" type="datetime1">
              <a:rPr lang="en-US" smtClean="0"/>
              <a:t>9/20/2020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2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F014C-4CDF-47E0-8059-8C946F4A75B4}" type="datetime1">
              <a:rPr lang="en-US" smtClean="0"/>
              <a:t>9/20/2020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44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81FA-3238-4D7C-A98D-DA6FC135DDF7}" type="datetime1">
              <a:rPr lang="en-US" smtClean="0"/>
              <a:t>9/20/2020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F266-09E4-4717-A4E1-AC4E637E2C4A}" type="datetime1">
              <a:rPr lang="en-US" smtClean="0"/>
              <a:t>9/20/2020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3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25C2-64A5-4350-8849-B95F91B68C96}" type="datetime1">
              <a:rPr lang="en-US" smtClean="0"/>
              <a:t>9/20/2020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8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32004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038600"/>
            <a:ext cx="3886200" cy="213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BA4C-2219-4275-8458-1E34D5118161}" type="datetime1">
              <a:rPr lang="en-US" smtClean="0"/>
              <a:t>9/20/2020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32004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038601"/>
            <a:ext cx="3886200" cy="213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7A97-2329-4E83-A9B2-B999F9B60092}" type="datetime1">
              <a:rPr lang="en-US" smtClean="0"/>
              <a:t>9/20/2020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5AA75A36-9106-47BD-8C7C-E9F2EC9FD49A}" type="datetime1">
              <a:rPr lang="en-US" smtClean="0"/>
              <a:t>9/20/2020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6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9013" y="1828799"/>
            <a:ext cx="9982200" cy="30480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6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Obligations</a:t>
            </a:r>
            <a:br>
              <a:rPr lang="en-US" sz="6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</a:br>
            <a:r>
              <a:rPr lang="en-US" sz="6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of Citizenship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013" y="5029200"/>
            <a:ext cx="8077201" cy="1143000"/>
          </a:xfrm>
        </p:spPr>
        <p:txBody>
          <a:bodyPr>
            <a:normAutofit/>
          </a:bodyPr>
          <a:lstStyle/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Matthew 22:15-22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9BA9DC8-45E6-4A44-9901-161D7F6AC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38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37866" y="990600"/>
            <a:ext cx="5808945" cy="5105399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Free in Christ to use our freedom for good,</a:t>
            </a:r>
            <a:b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40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1 Corinthians 7:20-24</a:t>
            </a:r>
          </a:p>
          <a:p>
            <a:pPr lvl="0">
              <a:lnSpc>
                <a:spcPct val="100000"/>
              </a:lnSpc>
            </a:pPr>
            <a: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Freedom brings blessings and obligations</a:t>
            </a:r>
          </a:p>
          <a:p>
            <a:pPr lvl="0">
              <a:lnSpc>
                <a:spcPct val="100000"/>
              </a:lnSpc>
            </a:pPr>
            <a: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When foundations are destroyed? </a:t>
            </a:r>
            <a:r>
              <a:rPr lang="en-US" sz="40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Psalm 11:3</a:t>
            </a:r>
          </a:p>
          <a:p>
            <a:pPr lvl="0">
              <a:lnSpc>
                <a:spcPct val="100000"/>
              </a:lnSpc>
            </a:pPr>
            <a:endParaRPr 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8" name="Picture Placeholder 7" descr="A person with a sunset in the background&#10;&#10;Description automatically generated">
            <a:extLst>
              <a:ext uri="{FF2B5EF4-FFF2-40B4-BE49-F238E27FC236}">
                <a16:creationId xmlns:a16="http://schemas.microsoft.com/office/drawing/2014/main" id="{039250E8-3B30-4241-BF00-B2A4F335D20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5" r="14535"/>
          <a:stretch/>
        </p:blipFill>
        <p:spPr>
          <a:xfrm>
            <a:off x="6405929" y="1538868"/>
            <a:ext cx="5191566" cy="3780264"/>
          </a:xfrm>
          <a:noFill/>
          <a:ln w="28575">
            <a:solidFill>
              <a:schemeClr val="tx1"/>
            </a:solidFill>
          </a:ln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DBCED50C-AE02-45AE-900E-5EB298456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767" y="636229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A3A0121C-FEF5-44E3-9DB3-E6BFDD01B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6721" y="6603084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2</a:t>
            </a:fld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0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76200"/>
            <a:ext cx="10363198" cy="1828800"/>
          </a:xfrm>
        </p:spPr>
        <p:txBody>
          <a:bodyPr>
            <a:normAutofit/>
          </a:bodyPr>
          <a:lstStyle/>
          <a:p>
            <a:r>
              <a:rPr lang="en-US" sz="4800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Seek First the Kingdom of God</a:t>
            </a:r>
            <a:br>
              <a:rPr lang="en-US" sz="4800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</a:br>
            <a:r>
              <a:rPr lang="en-US" sz="4800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and His Righteousness, </a:t>
            </a:r>
            <a:r>
              <a:rPr lang="en-US" i="1" cap="none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Matthew 6:33</a:t>
            </a:r>
          </a:p>
        </p:txBody>
      </p:sp>
      <p:graphicFrame>
        <p:nvGraphicFramePr>
          <p:cNvPr id="4" name="Content Placeholder 3" descr="Chevron Access Process showing a title with bullet points underneath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491771"/>
              </p:ext>
            </p:extLst>
          </p:nvPr>
        </p:nvGraphicFramePr>
        <p:xfrm>
          <a:off x="1217613" y="1828800"/>
          <a:ext cx="9753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F3095D-D721-43B8-BB08-CFF9798A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600826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3</a:t>
            </a:fld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960D39F-8796-4A9C-924E-45D367F63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767" y="636229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503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562" y="784964"/>
            <a:ext cx="4267199" cy="34290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5400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Render to Caesar what Belongs to Caesar</a:t>
            </a:r>
          </a:p>
        </p:txBody>
      </p:sp>
      <p:graphicFrame>
        <p:nvGraphicFramePr>
          <p:cNvPr id="4" name="Content Placeholder 3" descr="Vertical curved list showing popula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250710"/>
              </p:ext>
            </p:extLst>
          </p:nvPr>
        </p:nvGraphicFramePr>
        <p:xfrm>
          <a:off x="5348614" y="182579"/>
          <a:ext cx="6673198" cy="6492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02562" y="4572000"/>
            <a:ext cx="4267199" cy="160931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Matthew 22:15-21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Romans 13:1-10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211B5C-0496-41E1-AC5D-333FC69C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8811" y="6584934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4</a:t>
            </a:fld>
            <a:endParaRPr lang="en-US" sz="12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0C3F46B-B09F-4136-9D57-EA568EE7A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767" y="636229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242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274637"/>
            <a:ext cx="10134602" cy="1416049"/>
          </a:xfrm>
        </p:spPr>
        <p:txBody>
          <a:bodyPr>
            <a:normAutofit/>
          </a:bodyPr>
          <a:lstStyle/>
          <a:p>
            <a:r>
              <a:rPr lang="en-US" sz="6000" b="1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Obligations of Salt and 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12" y="2057400"/>
            <a:ext cx="10820400" cy="39624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200" b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Seek peace</a:t>
            </a:r>
            <a:r>
              <a:rPr lang="en-US" sz="4200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,</a:t>
            </a:r>
            <a:r>
              <a:rPr lang="en-US" sz="4200" b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 not vengeance</a:t>
            </a:r>
            <a:r>
              <a:rPr lang="en-US" sz="4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4000" i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Romans 12:17-18</a:t>
            </a:r>
          </a:p>
          <a:p>
            <a:pPr marL="576263" lvl="1" indent="-238125">
              <a:lnSpc>
                <a:spcPct val="100000"/>
              </a:lnSpc>
              <a:spcBef>
                <a:spcPts val="1800"/>
              </a:spcBef>
            </a:pPr>
            <a:r>
              <a:rPr 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When “No justice, No peace” is used to justify mob violence – There is neither justice nor peace</a:t>
            </a:r>
          </a:p>
          <a:p>
            <a:pPr marL="576263" lvl="1" indent="-238125">
              <a:lnSpc>
                <a:spcPct val="100000"/>
              </a:lnSpc>
              <a:spcBef>
                <a:spcPts val="1800"/>
              </a:spcBef>
            </a:pPr>
            <a:r>
              <a:rPr 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Christians seek </a:t>
            </a:r>
            <a:r>
              <a:rPr lang="en-US" sz="3600" u="sng" dirty="0">
                <a:latin typeface="Source Sans Pro" panose="020B0503030403020204" pitchFamily="34" charset="0"/>
                <a:ea typeface="Source Sans Pro" panose="020B0503030403020204" pitchFamily="34" charset="0"/>
              </a:rPr>
              <a:t>justice</a:t>
            </a:r>
            <a:r>
              <a:rPr 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and </a:t>
            </a:r>
            <a:r>
              <a:rPr lang="en-US" sz="3600" u="sng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peace</a:t>
            </a:r>
            <a:r>
              <a:rPr 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36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Matthew 5:7-9</a:t>
            </a:r>
          </a:p>
          <a:p>
            <a:pPr marL="576263" lvl="1" indent="-238125">
              <a:lnSpc>
                <a:spcPct val="100000"/>
              </a:lnSpc>
              <a:spcBef>
                <a:spcPts val="1800"/>
              </a:spcBef>
            </a:pPr>
            <a:r>
              <a:rPr 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Mob rule is wrong</a:t>
            </a:r>
            <a:endParaRPr lang="en-US" sz="38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A8E49-E0FB-490D-9117-BA76C8438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8812" y="6538913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5</a:t>
            </a:fld>
            <a:endParaRPr lang="en-US" sz="12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B883295-E384-452B-A16F-16594F039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767" y="636229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697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274637"/>
            <a:ext cx="10134602" cy="1173163"/>
          </a:xfrm>
        </p:spPr>
        <p:txBody>
          <a:bodyPr>
            <a:normAutofit/>
          </a:bodyPr>
          <a:lstStyle/>
          <a:p>
            <a:r>
              <a:rPr lang="en-US" sz="6000" b="1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Obligations of Salt and 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12" y="1752601"/>
            <a:ext cx="10820400" cy="460969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200" b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Vote to advance righteousness</a:t>
            </a:r>
            <a:r>
              <a:rPr lang="en-US" sz="4200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4000" i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Proverbs 14:34</a:t>
            </a:r>
          </a:p>
          <a:p>
            <a:pPr marL="576263" lvl="1" indent="-238125">
              <a:lnSpc>
                <a:spcPct val="100000"/>
              </a:lnSpc>
              <a:spcBef>
                <a:spcPts val="1800"/>
              </a:spcBef>
            </a:pPr>
            <a:r>
              <a:rPr lang="en-US" sz="3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How do we choose? (“All candidates are sinners.”)</a:t>
            </a:r>
          </a:p>
          <a:p>
            <a:pPr marL="576263" lvl="1" indent="-238125">
              <a:lnSpc>
                <a:spcPct val="100000"/>
              </a:lnSpc>
              <a:spcBef>
                <a:spcPts val="1800"/>
              </a:spcBef>
            </a:pPr>
            <a:r>
              <a:rPr lang="en-US" sz="3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What is candidate’s plan, purpose, and program?</a:t>
            </a:r>
          </a:p>
          <a:p>
            <a:pPr marL="576263" lvl="1" indent="-238125">
              <a:lnSpc>
                <a:spcPct val="100000"/>
              </a:lnSpc>
              <a:spcBef>
                <a:spcPts val="1800"/>
              </a:spcBef>
            </a:pPr>
            <a:r>
              <a:rPr lang="en-US" sz="3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Will the candidate help or hinder righteousness?</a:t>
            </a:r>
          </a:p>
          <a:p>
            <a:pPr marL="804863" lvl="2" indent="-238125">
              <a:lnSpc>
                <a:spcPct val="100000"/>
              </a:lnSpc>
              <a:spcBef>
                <a:spcPts val="1800"/>
              </a:spcBef>
            </a:pPr>
            <a:r>
              <a:rPr 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Abortion? LGBTQ? Home and family? Justice?</a:t>
            </a:r>
            <a:endParaRPr lang="en-US" sz="3600" i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A8E49-E0FB-490D-9117-BA76C8438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8812" y="6538913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6</a:t>
            </a:fld>
            <a:endParaRPr lang="en-US" sz="12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B883295-E384-452B-A16F-16594F039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767" y="636229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024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274637"/>
            <a:ext cx="10134602" cy="1416049"/>
          </a:xfrm>
        </p:spPr>
        <p:txBody>
          <a:bodyPr>
            <a:normAutofit/>
          </a:bodyPr>
          <a:lstStyle/>
          <a:p>
            <a:r>
              <a:rPr lang="en-US" sz="6000" b="1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Obligations of Salt and 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12" y="2209800"/>
            <a:ext cx="10820400" cy="33528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sz="4200" b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Love our neighbors</a:t>
            </a:r>
            <a:r>
              <a:rPr lang="en-US" sz="4200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sz="4000" i="1" cap="small" dirty="0">
                <a:latin typeface="Source Sans Pro" panose="020B0503030403020204" pitchFamily="34" charset="0"/>
                <a:ea typeface="Source Sans Pro" panose="020B0503030403020204" pitchFamily="34" charset="0"/>
              </a:rPr>
              <a:t>Romans 13:8, 10</a:t>
            </a:r>
          </a:p>
          <a:p>
            <a:pPr marL="576263" lvl="1" indent="-238125">
              <a:lnSpc>
                <a:spcPct val="100000"/>
              </a:lnSpc>
              <a:spcBef>
                <a:spcPts val="1800"/>
              </a:spcBef>
            </a:pPr>
            <a:r>
              <a:rPr 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 good for others, </a:t>
            </a:r>
            <a:r>
              <a:rPr lang="en-US" sz="36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Galatians 6:10; James 1:27</a:t>
            </a:r>
          </a:p>
          <a:p>
            <a:pPr marL="576263" lvl="1" indent="-238125">
              <a:lnSpc>
                <a:spcPct val="100000"/>
              </a:lnSpc>
              <a:spcBef>
                <a:spcPts val="1800"/>
              </a:spcBef>
            </a:pPr>
            <a:r>
              <a:rPr 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Even when they do not treat us well in return, </a:t>
            </a:r>
            <a:r>
              <a:rPr lang="en-US" sz="36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Matthew 5:38-42 (Romans 12:19-21)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A8E49-E0FB-490D-9117-BA76C8438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8812" y="6538913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7</a:t>
            </a:fld>
            <a:endParaRPr lang="en-US" sz="12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B883295-E384-452B-A16F-16594F039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767" y="636229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1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274637"/>
            <a:ext cx="10134602" cy="1249363"/>
          </a:xfrm>
        </p:spPr>
        <p:txBody>
          <a:bodyPr>
            <a:normAutofit/>
          </a:bodyPr>
          <a:lstStyle/>
          <a:p>
            <a:r>
              <a:rPr lang="en-US" sz="6000" i="1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Exodus 23:1-3 </a:t>
            </a:r>
            <a:r>
              <a:rPr lang="en-US" sz="4800" i="1" cap="sm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(Hebrews 2:1-3)</a:t>
            </a:r>
            <a:endParaRPr lang="en-US" sz="6000" i="1" cap="sm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12" y="1752600"/>
            <a:ext cx="10820400" cy="460969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 not circulate false reports (1)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 not be an unrighteous witness to help </a:t>
            </a:r>
            <a:b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the wicked (2)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 not follow the mob to do evil (2)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 not give your voice to pervert justice (2)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Do not show partiality to the poor (3)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A8E49-E0FB-490D-9117-BA76C8438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8812" y="6538913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8</a:t>
            </a:fld>
            <a:endParaRPr lang="en-US" sz="12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B883295-E384-452B-A16F-16594F039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767" y="636229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188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te history report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ate history report presentation.potx" id="{CE65B12B-E5CF-4B7F-891B-BF19DA46421A}" vid="{73D5F891-C0F2-461A-8D6B-932929F672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341</Words>
  <Application>Microsoft Office PowerPoint</Application>
  <PresentationFormat>Custom</PresentationFormat>
  <Paragraphs>54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Source Sans Pro</vt:lpstr>
      <vt:lpstr>Source Sans Pro Semibold</vt:lpstr>
      <vt:lpstr>State history report presentation</vt:lpstr>
      <vt:lpstr>Obligations of Citizenship</vt:lpstr>
      <vt:lpstr>PowerPoint Presentation</vt:lpstr>
      <vt:lpstr>Seek First the Kingdom of God and His Righteousness, Matthew 6:33</vt:lpstr>
      <vt:lpstr>Render to Caesar what Belongs to Caesar</vt:lpstr>
      <vt:lpstr>Obligations of Salt and Light</vt:lpstr>
      <vt:lpstr>Obligations of Salt and Light</vt:lpstr>
      <vt:lpstr>Obligations of Salt and Light</vt:lpstr>
      <vt:lpstr>Exodus 23:1-3 (Hebrews 2:1-3)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18</cp:revision>
  <dcterms:created xsi:type="dcterms:W3CDTF">2020-09-18T16:56:20Z</dcterms:created>
  <dcterms:modified xsi:type="dcterms:W3CDTF">2020-09-20T14:55:52Z</dcterms:modified>
</cp:coreProperties>
</file>